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7" r:id="rId9"/>
    <p:sldId id="266" r:id="rId10"/>
    <p:sldId id="258" r:id="rId11"/>
    <p:sldId id="257" r:id="rId12"/>
    <p:sldId id="259" r:id="rId13"/>
  </p:sldIdLst>
  <p:sldSz cx="9144000" cy="6858000" type="screen4x3"/>
  <p:notesSz cx="7315200" cy="96012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3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720725"/>
            <a:ext cx="1809750" cy="1357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2456740"/>
            <a:ext cx="5852160" cy="6424370"/>
          </a:xfrm>
        </p:spPr>
        <p:txBody>
          <a:bodyPr/>
          <a:lstStyle/>
          <a:p>
            <a:pPr defTabSz="966612"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молчать!</a:t>
            </a:r>
          </a:p>
          <a:p>
            <a:pPr defTabSz="966612">
              <a:defRPr/>
            </a:pPr>
            <a:endParaRPr lang="ru-RU" strike="sng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defTabSz="966612">
              <a:defRPr/>
            </a:pPr>
            <a:endParaRPr lang="ru-RU" strike="no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defTabSz="966612">
              <a:defRPr/>
            </a:pPr>
            <a:endParaRPr lang="ru-RU" strike="no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300" b="1" dirty="0"/>
              <a:t>функторы, каррирование, свертка</a:t>
            </a:r>
            <a:r>
              <a:rPr lang="uk-UA" sz="1300" dirty="0"/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defTabSz="966612">
              <a:defRPr/>
            </a:pPr>
            <a:endParaRPr lang="uk-UA" sz="1300" dirty="0"/>
          </a:p>
          <a:p>
            <a:pPr defTabSz="966612">
              <a:defRPr/>
            </a:pPr>
            <a:r>
              <a:rPr lang="uk-UA" sz="1300" dirty="0"/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300" dirty="0"/>
              <a:t>F#)… </a:t>
            </a:r>
            <a:r>
              <a:rPr lang="uk-UA" sz="1300" dirty="0"/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if </a:t>
            </a:r>
            <a:r>
              <a:rPr lang="uk-UA" sz="1300" dirty="0"/>
              <a:t>возвращает результат...</a:t>
            </a:r>
            <a:endParaRPr lang="en-US" sz="1300" dirty="0"/>
          </a:p>
          <a:p>
            <a:r>
              <a:rPr lang="en-US" sz="1300" dirty="0"/>
              <a:t>let result =</a:t>
            </a:r>
          </a:p>
          <a:p>
            <a:r>
              <a:rPr lang="en-US" sz="1300" dirty="0"/>
              <a:t>     if x % 2 = 0 then</a:t>
            </a:r>
          </a:p>
          <a:p>
            <a:r>
              <a:rPr lang="en-US" sz="1300" dirty="0"/>
              <a:t>         "Yes it is"</a:t>
            </a:r>
          </a:p>
          <a:p>
            <a:r>
              <a:rPr lang="en-US" sz="1300" dirty="0"/>
              <a:t>     else</a:t>
            </a:r>
          </a:p>
          <a:p>
            <a:r>
              <a:rPr lang="en-US" sz="1300" dirty="0"/>
              <a:t>         "No it is not“</a:t>
            </a:r>
          </a:p>
          <a:p>
            <a:endParaRPr lang="en-US" sz="1300" dirty="0"/>
          </a:p>
          <a:p>
            <a:r>
              <a:rPr lang="uk-UA" sz="1300" dirty="0"/>
              <a:t>Можно юзать конструтор.</a:t>
            </a:r>
          </a:p>
          <a:p>
            <a:r>
              <a:rPr lang="en-US" sz="1300" dirty="0"/>
              <a:t>type </a:t>
            </a:r>
            <a:r>
              <a:rPr lang="en-US" sz="1300" dirty="0" err="1"/>
              <a:t>SuperService</a:t>
            </a:r>
            <a:r>
              <a:rPr lang="en-US" sz="1300" dirty="0"/>
              <a:t>(dep1: IDep1) =</a:t>
            </a:r>
          </a:p>
          <a:p>
            <a:r>
              <a:rPr lang="en-US" sz="1300" dirty="0"/>
              <a:t>    let </a:t>
            </a:r>
            <a:r>
              <a:rPr lang="en-US" sz="1300" dirty="0" err="1"/>
              <a:t>doSometing</a:t>
            </a:r>
            <a:r>
              <a:rPr lang="en-US" sz="1300" dirty="0"/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300" dirty="0"/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300" dirty="0"/>
              <a:t>let </a:t>
            </a:r>
            <a:r>
              <a:rPr lang="pt-BR" sz="1300" b="1" dirty="0"/>
              <a:t>rec </a:t>
            </a:r>
            <a:r>
              <a:rPr lang="pt-BR" sz="1300" dirty="0"/>
              <a:t>isOdd n = (n = 1) || isEven (n - 1)</a:t>
            </a:r>
          </a:p>
          <a:p>
            <a:r>
              <a:rPr lang="pt-BR" sz="1300" b="1" dirty="0"/>
              <a:t>and </a:t>
            </a:r>
            <a:r>
              <a:rPr lang="pt-BR" sz="1300" dirty="0"/>
              <a:t>isEven n = (n = 0) || isOdd (n - 1)</a:t>
            </a:r>
            <a:endParaRPr lang="ru-RU" sz="1300" dirty="0"/>
          </a:p>
          <a:p>
            <a:endParaRPr lang="ru-RU" sz="1300" dirty="0"/>
          </a:p>
          <a:p>
            <a:r>
              <a:rPr lang="ru-RU" sz="1300"/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2738" y="720725"/>
            <a:ext cx="1609725" cy="120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8876" y="2229914"/>
            <a:ext cx="5852160" cy="6651196"/>
          </a:xfrm>
        </p:spPr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300" dirty="0"/>
              <a:t>exception</a:t>
            </a:r>
            <a:r>
              <a:rPr lang="en-US" sz="1300" b="1" dirty="0"/>
              <a:t> </a:t>
            </a:r>
            <a:r>
              <a:rPr lang="en-US" sz="1300" dirty="0" err="1"/>
              <a:t>MyError</a:t>
            </a:r>
            <a:r>
              <a:rPr lang="en-US" sz="1300" b="1" dirty="0"/>
              <a:t> </a:t>
            </a:r>
            <a:r>
              <a:rPr lang="en-US" sz="1300" dirty="0"/>
              <a:t>of</a:t>
            </a:r>
            <a:r>
              <a:rPr lang="en-US" sz="1300" b="1" dirty="0"/>
              <a:t> </a:t>
            </a:r>
            <a:r>
              <a:rPr lang="en-US" sz="1300" dirty="0"/>
              <a:t>string”</a:t>
            </a:r>
          </a:p>
          <a:p>
            <a:pPr defTabSz="966612">
              <a:defRPr/>
            </a:pPr>
            <a:endParaRPr lang="en-US" sz="1300" dirty="0"/>
          </a:p>
          <a:p>
            <a:pPr defTabSz="966612">
              <a:defRPr/>
            </a:pPr>
            <a:r>
              <a:rPr lang="ru-RU" sz="1300" dirty="0"/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defTabSz="966612">
              <a:defRPr/>
            </a:pPr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(пример с ексепшеном)</a:t>
            </a:r>
          </a:p>
          <a:p>
            <a:pPr defTabSz="966612">
              <a:defRPr/>
            </a:pPr>
            <a:r>
              <a:rPr lang="ru-RU" baseline="0" dirty="0" smtClean="0"/>
              <a:t>(пример с принтф)</a:t>
            </a:r>
          </a:p>
          <a:p>
            <a:pPr defTabSz="966612">
              <a:defRPr/>
            </a:pPr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начала я покажу примерчик обычного </a:t>
            </a:r>
            <a:r>
              <a:rPr lang="en-US" baseline="0" dirty="0" smtClean="0"/>
              <a:t>C# </a:t>
            </a:r>
            <a:r>
              <a:rPr lang="uk-UA" baseline="0" dirty="0" smtClean="0"/>
              <a:t>кода, переложеного один в один на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pPr defTabSz="966612">
              <a:defRPr/>
            </a:pPr>
            <a:r>
              <a:rPr lang="uk-UA" baseline="0" dirty="0" smtClean="0"/>
              <a:t>(Пример с </a:t>
            </a:r>
            <a:r>
              <a:rPr lang="en-US" sz="1300" dirty="0" err="1"/>
              <a:t>TableCreator</a:t>
            </a:r>
            <a:r>
              <a:rPr lang="uk-UA" sz="1300" dirty="0"/>
              <a:t> на </a:t>
            </a:r>
            <a:r>
              <a:rPr lang="en-US" sz="1300" dirty="0"/>
              <a:t>SMO</a:t>
            </a:r>
            <a:r>
              <a:rPr lang="uk-UA" baseline="0" dirty="0" smtClean="0"/>
              <a:t>)</a:t>
            </a:r>
            <a:endParaRPr lang="en-US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Изменения больше косметические... Это я к тому что начинать с </a:t>
            </a:r>
            <a:r>
              <a:rPr lang="en-US" baseline="0" dirty="0" smtClean="0"/>
              <a:t>F# </a:t>
            </a:r>
            <a:r>
              <a:rPr lang="uk-UA" baseline="0" dirty="0" smtClean="0"/>
              <a:t>достаточно легко.</a:t>
            </a:r>
            <a:r>
              <a:rPr lang="en-US" baseline="0" dirty="0" smtClean="0"/>
              <a:t> </a:t>
            </a:r>
            <a:r>
              <a:rPr lang="ru-RU" baseline="0" dirty="0" smtClean="0"/>
              <a:t>Особенно если используется знакомое </a:t>
            </a:r>
            <a:r>
              <a:rPr lang="ru-RU" baseline="0" smtClean="0"/>
              <a:t>АПИ.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9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57563" y="720725"/>
            <a:ext cx="600075" cy="450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1247005"/>
            <a:ext cx="5852160" cy="7634105"/>
          </a:xfrm>
        </p:spPr>
        <p:txBody>
          <a:bodyPr/>
          <a:lstStyle/>
          <a:p>
            <a:r>
              <a:rPr lang="uk-UA" dirty="0" smtClean="0"/>
              <a:t>У</a:t>
            </a:r>
            <a:r>
              <a:rPr lang="uk-UA" baseline="0" dirty="0" smtClean="0"/>
              <a:t> </a:t>
            </a:r>
            <a:r>
              <a:rPr lang="en-US" baseline="0" dirty="0" smtClean="0"/>
              <a:t>F# </a:t>
            </a:r>
            <a:r>
              <a:rPr lang="uk-UA" baseline="0" dirty="0" smtClean="0"/>
              <a:t>как и любого другого, уважающего себя яз</a:t>
            </a:r>
            <a:r>
              <a:rPr lang="ru-RU" baseline="0" dirty="0" smtClean="0"/>
              <a:t>ыка есть встроенные примитивные типы. Всякие там строки инты и тому подобное. Это даж не интерсно.</a:t>
            </a:r>
            <a:r>
              <a:rPr lang="uk-UA" baseline="0" dirty="0" smtClean="0"/>
              <a:t> А что интерсно это о</a:t>
            </a:r>
            <a:r>
              <a:rPr lang="uk-UA" dirty="0" smtClean="0"/>
              <a:t>дно</a:t>
            </a:r>
            <a:r>
              <a:rPr lang="uk-UA" baseline="0" dirty="0" smtClean="0"/>
              <a:t> из приятн</a:t>
            </a:r>
            <a:r>
              <a:rPr lang="ru-RU" baseline="0" dirty="0" smtClean="0"/>
              <a:t>ых</a:t>
            </a:r>
            <a:r>
              <a:rPr lang="uk-UA" baseline="0" dirty="0" smtClean="0"/>
              <a:t> отличий это богатая система типа. Разработчики ввели специальные типы для специальных задач.</a:t>
            </a:r>
          </a:p>
          <a:p>
            <a:endParaRPr lang="uk-UA" baseline="0" dirty="0" smtClean="0"/>
          </a:p>
          <a:p>
            <a:pPr defTabSz="966612"/>
            <a:r>
              <a:rPr lang="uk-UA" baseline="0" dirty="0" smtClean="0"/>
              <a:t>Например очень часто нужны ДТОшки. Типизировання структурка, имя – значение. </a:t>
            </a:r>
            <a:r>
              <a:rPr lang="ru-RU" sz="1300" dirty="0"/>
              <a:t>В </a:t>
            </a:r>
            <a:r>
              <a:rPr lang="en-US" sz="1300" dirty="0"/>
              <a:t>F# </a:t>
            </a:r>
            <a:r>
              <a:rPr lang="ru-RU" sz="1300" dirty="0"/>
              <a:t>это рекорды.  Если бы не скобочки, то запись была бы вообще минималистична. Реально же это вполне себе класс. С публичным доступом, неизменяемыми полями, конструктором, и переопределенными всякими </a:t>
            </a:r>
            <a:r>
              <a:rPr lang="en-US" sz="1300" dirty="0"/>
              <a:t>Equals </a:t>
            </a:r>
            <a:r>
              <a:rPr lang="uk-UA" sz="1300" dirty="0"/>
              <a:t>и </a:t>
            </a:r>
            <a:r>
              <a:rPr lang="en-US" sz="1300" dirty="0" err="1"/>
              <a:t>GetHashCode</a:t>
            </a:r>
            <a:r>
              <a:rPr lang="en-US" sz="1300" dirty="0"/>
              <a:t>.</a:t>
            </a:r>
            <a:r>
              <a:rPr lang="ru-RU" sz="1300" dirty="0"/>
              <a:t> Кроме того что их легко создавать, их еще и легко использовать. Через некторое время большая часть моделей уходит в такие рекорды. При большом желании у рекордов можно описывать и методы.</a:t>
            </a:r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Другой пример это Туплы (тупулы, кортежи), это для ситуация когда и названия полей не важны. Очень удобная штука когда надо протаскивать несколько значений за один раз. Ессно оно все типизированное по самое нехочу. И ессно язык поддерживает очень круто. Например декомпозиция на отдельные елементы. Позже я покажу синтаксис для матчинга туплов.</a:t>
            </a:r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Следующий пример, проще описать на на картах. (Пример карт). С точки зрения дотНета это можно рассматривать двояко. Вопервых как обычный енум (перечисление). А вот вторых как иерархию. В которой кард явлеяется асбтрактным классом, а все остальное это наслденики. Интересно что это закрытая иерархия. Точно так же как с рекордами можно писать дописывать методы.</a:t>
            </a:r>
          </a:p>
          <a:p>
            <a:pPr defTabSz="966612"/>
            <a:endParaRPr lang="ru-RU" sz="1300" dirty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defTabSz="966612"/>
            <a:endParaRPr lang="ru-RU" sz="1300" dirty="0"/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Ну и обычные .НЕТ классы и структуры... По опыту использования </a:t>
            </a:r>
            <a:r>
              <a:rPr lang="en-US" sz="1300" dirty="0"/>
              <a:t>F# </a:t>
            </a:r>
            <a:r>
              <a:rPr lang="uk-UA" sz="1300" dirty="0"/>
              <a:t>все данн</a:t>
            </a:r>
            <a:r>
              <a:rPr lang="ru-RU" sz="1300" dirty="0"/>
              <a:t>ые ухоядт в рекорды, туплы и дискриминейтед юнионс, а вот логика в классы и или модули.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13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</a:t>
            </a:r>
            <a:r>
              <a:rPr lang="ru-RU" baseline="0" dirty="0" smtClean="0"/>
              <a:t> функции в функциональном языке даже не понятно откуда начинать расказывать.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первую очередь стоит заметить, что функция это самое обычное значение. Ее можно дефайнить, можно передавать в другую функцию. Короче все что угодно.</a:t>
            </a:r>
          </a:p>
          <a:p>
            <a:endParaRPr lang="ru-RU" baseline="0" dirty="0" smtClean="0"/>
          </a:p>
          <a:p>
            <a:r>
              <a:rPr lang="uk-UA" dirty="0" smtClean="0"/>
              <a:t>Есть еще</a:t>
            </a:r>
            <a:r>
              <a:rPr lang="uk-UA" baseline="0" dirty="0" smtClean="0"/>
              <a:t> такая уматная штука </a:t>
            </a:r>
            <a:r>
              <a:rPr lang="en-US" dirty="0" smtClean="0"/>
              <a:t>Closure</a:t>
            </a:r>
            <a:r>
              <a:rPr lang="uk-UA" dirty="0" smtClean="0"/>
              <a:t>, </a:t>
            </a:r>
            <a:r>
              <a:rPr lang="ru-RU" dirty="0" smtClean="0"/>
              <a:t>это</a:t>
            </a:r>
            <a:r>
              <a:rPr lang="ru-RU" baseline="0" dirty="0" smtClean="0"/>
              <a:t> вложенные функции.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Ессно что есть и анонимные функции. Кстати, ирония в том что синтаксис </a:t>
            </a:r>
            <a:r>
              <a:rPr lang="en-US" baseline="0" dirty="0" smtClean="0"/>
              <a:t>F# </a:t>
            </a:r>
            <a:r>
              <a:rPr lang="uk-UA" baseline="0" dirty="0" smtClean="0"/>
              <a:t>более много словен (буквенен) чем у </a:t>
            </a:r>
            <a:r>
              <a:rPr lang="en-US" baseline="0" dirty="0" smtClean="0"/>
              <a:t>C#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pPr marL="241653" indent="-241653">
              <a:buAutoNum type="alphaLcParenBoth"/>
            </a:pPr>
            <a:r>
              <a:rPr lang="en-US" baseline="0" dirty="0" smtClean="0">
                <a:sym typeface="Wingdings" pitchFamily="2" charset="2"/>
              </a:rPr>
              <a:t>=&gt;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</a:p>
          <a:p>
            <a:r>
              <a:rPr lang="en-US" baseline="0" dirty="0" smtClean="0">
                <a:sym typeface="Wingdings" pitchFamily="2" charset="2"/>
              </a:rPr>
              <a:t>fun a -&gt;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15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74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/>
            <a:r>
              <a:rPr lang="uk-UA" baseline="0" dirty="0" smtClean="0"/>
              <a:t>Если чесно, я когда продавливал идею написать наш процесинговый сервер на </a:t>
            </a:r>
            <a:r>
              <a:rPr lang="en-US" baseline="0" dirty="0" smtClean="0"/>
              <a:t>F# </a:t>
            </a:r>
            <a:r>
              <a:rPr lang="uk-UA" baseline="0" dirty="0" smtClean="0"/>
              <a:t>я б</a:t>
            </a:r>
            <a:r>
              <a:rPr lang="ru-RU" baseline="0" dirty="0" smtClean="0"/>
              <a:t>ыл уверен что </a:t>
            </a:r>
            <a:r>
              <a:rPr lang="en-US" baseline="0" dirty="0" smtClean="0"/>
              <a:t>F# </a:t>
            </a:r>
            <a:r>
              <a:rPr lang="uk-UA" baseline="0" dirty="0" smtClean="0"/>
              <a:t>все сделает за меня. Я </a:t>
            </a:r>
            <a:r>
              <a:rPr lang="ru-RU" baseline="0" dirty="0" smtClean="0"/>
              <a:t>ожидал чего-то высокоуровневого. Мои ожидания не опрадвлались.</a:t>
            </a:r>
            <a:endParaRPr lang="uk-UA" baseline="0" dirty="0" smtClean="0"/>
          </a:p>
          <a:p>
            <a:pPr defTabSz="966612"/>
            <a:r>
              <a:rPr lang="uk-UA" baseline="0" dirty="0" smtClean="0"/>
              <a:t> </a:t>
            </a:r>
            <a:endParaRPr lang="en-US" baseline="0" dirty="0" smtClean="0"/>
          </a:p>
          <a:p>
            <a:pPr defTabSz="966612"/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02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5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93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en-US" dirty="0" err="1" smtClean="0"/>
              <a:t>Printfn</a:t>
            </a:r>
            <a:endParaRPr lang="en-US" dirty="0" smtClean="0"/>
          </a:p>
          <a:p>
            <a:r>
              <a:rPr lang="en-US" dirty="0" err="1" smtClean="0"/>
              <a:t>failwith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</a:p>
          <a:p>
            <a:r>
              <a:rPr lang="en-US" dirty="0"/>
              <a:t>m</a:t>
            </a:r>
            <a:r>
              <a:rPr lang="en-US" dirty="0" smtClean="0"/>
              <a:t>atch Discriminated Union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</a:t>
            </a:r>
            <a:r>
              <a:rPr lang="ru-RU" dirty="0" smtClean="0"/>
              <a:t>..</a:t>
            </a:r>
            <a:endParaRPr lang="en-US" dirty="0" smtClean="0"/>
          </a:p>
          <a:p>
            <a:r>
              <a:rPr lang="en-US" dirty="0"/>
              <a:t>if</a:t>
            </a:r>
            <a:r>
              <a:rPr lang="uk-UA" dirty="0"/>
              <a:t> возвращает </a:t>
            </a:r>
            <a:r>
              <a:rPr lang="uk-UA" dirty="0" smtClean="0"/>
              <a:t>результат</a:t>
            </a:r>
            <a:endParaRPr lang="en-US" dirty="0" smtClean="0"/>
          </a:p>
          <a:p>
            <a:r>
              <a:rPr lang="en-US" dirty="0" smtClean="0"/>
              <a:t>REPL</a:t>
            </a:r>
            <a:endParaRPr lang="uk-UA" dirty="0" smtClean="0"/>
          </a:p>
          <a:p>
            <a:r>
              <a:rPr lang="uk-UA" dirty="0" smtClean="0"/>
              <a:t>Евент</a:t>
            </a:r>
            <a:r>
              <a:rPr lang="ru-RU" dirty="0" smtClean="0"/>
              <a:t>ы и </a:t>
            </a:r>
            <a:r>
              <a:rPr lang="en-US" dirty="0" smtClean="0"/>
              <a:t>Observable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F# </a:t>
            </a:r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Розма</a:t>
            </a:r>
            <a:r>
              <a:rPr lang="uk-UA" dirty="0" smtClean="0"/>
              <a:t>їття типів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ru-RU" dirty="0" smtClean="0"/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Discriminated Union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err="1" smtClean="0"/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значние</a:t>
            </a:r>
          </a:p>
          <a:p>
            <a:r>
              <a:rPr lang="en-US" dirty="0" smtClean="0"/>
              <a:t>Closure</a:t>
            </a:r>
            <a:endParaRPr lang="ru-RU" dirty="0" smtClean="0"/>
          </a:p>
          <a:p>
            <a:r>
              <a:rPr lang="ru-RU" dirty="0" smtClean="0"/>
              <a:t>Лям</a:t>
            </a:r>
            <a:r>
              <a:rPr lang="uk-UA" dirty="0"/>
              <a:t>б</a:t>
            </a:r>
            <a:r>
              <a:rPr lang="ru-RU" dirty="0" smtClean="0"/>
              <a:t>да выражения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ru-RU" dirty="0" smtClean="0"/>
          </a:p>
          <a:p>
            <a:r>
              <a:rPr lang="en-US" dirty="0"/>
              <a:t>n</a:t>
            </a:r>
            <a:r>
              <a:rPr lang="en-US" dirty="0" smtClean="0"/>
              <a:t>amespace</a:t>
            </a:r>
          </a:p>
          <a:p>
            <a:r>
              <a:rPr lang="en-US" dirty="0"/>
              <a:t>t</a:t>
            </a:r>
            <a:r>
              <a:rPr lang="en-US" dirty="0" smtClean="0"/>
              <a:t>ype (class)</a:t>
            </a:r>
          </a:p>
          <a:p>
            <a:r>
              <a:rPr lang="en-US" dirty="0" smtClean="0"/>
              <a:t>static type class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Мультипоточность, асинхронность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/>
              <a:t> </a:t>
            </a:r>
            <a:r>
              <a:rPr lang="en-US" dirty="0" smtClean="0"/>
              <a:t>workflow</a:t>
            </a:r>
          </a:p>
          <a:p>
            <a:r>
              <a:rPr lang="uk-UA" dirty="0" smtClean="0"/>
              <a:t>Больше ничего нема...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Матчинг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Active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r>
              <a:rPr lang="en-US" dirty="0" smtClean="0"/>
              <a:t>Computation expressions (monad, workflow)</a:t>
            </a:r>
          </a:p>
          <a:p>
            <a:r>
              <a:rPr lang="en-US" dirty="0" smtClean="0"/>
              <a:t>Quotations</a:t>
            </a:r>
          </a:p>
          <a:p>
            <a:r>
              <a:rPr lang="uk-UA" dirty="0" smtClean="0"/>
              <a:t>Взагалі </a:t>
            </a:r>
            <a:r>
              <a:rPr lang="en-US" dirty="0" smtClean="0"/>
              <a:t>DSL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1517</Words>
  <Application>Microsoft Office PowerPoint</Application>
  <PresentationFormat>On-screen Show (4:3)</PresentationFormat>
  <Paragraphs>169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F# для нормальных людей.</vt:lpstr>
      <vt:lpstr>Цели</vt:lpstr>
      <vt:lpstr>Первый пример</vt:lpstr>
      <vt:lpstr>Розмаїття типів</vt:lpstr>
      <vt:lpstr>Функции</vt:lpstr>
      <vt:lpstr>Структура программы</vt:lpstr>
      <vt:lpstr>Мультипоточность, асинхронность</vt:lpstr>
      <vt:lpstr>Матчинг</vt:lpstr>
      <vt:lpstr>Metaprogramming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221</cp:revision>
  <dcterms:created xsi:type="dcterms:W3CDTF">2010-04-05T22:50:04Z</dcterms:created>
  <dcterms:modified xsi:type="dcterms:W3CDTF">2010-04-09T14:44:14Z</dcterms:modified>
</cp:coreProperties>
</file>