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804" autoAdjust="0"/>
  </p:normalViewPr>
  <p:slideViewPr>
    <p:cSldViewPr>
      <p:cViewPr varScale="1">
        <p:scale>
          <a:sx n="45" d="100"/>
          <a:sy n="45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 надо</a:t>
            </a:r>
            <a:r>
              <a:rPr lang="ru-RU" baseline="0" dirty="0" smtClean="0"/>
              <a:t> молчать!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Функторы, каррирование, хвостовая рекурсия..</a:t>
            </a:r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результат...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result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 x % 2 = 0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"Yes it is"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"No it is not“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юзать конструтор.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(dep1: IDep1)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record,</a:t>
            </a:r>
            <a:r>
              <a:rPr lang="en-US" baseline="0" dirty="0" smtClean="0"/>
              <a:t> option</a:t>
            </a:r>
            <a:r>
              <a:rPr lang="ru-RU" baseline="0" dirty="0" smtClean="0"/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discriminated unions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isOdd n = (n = 1) || isEven (n - 1)</a:t>
            </a:r>
          </a:p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isEven n = (n = 0) || isOdd (n - 1)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twitter.com/chali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M\Temp\free_G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823">
            <a:off x="6724563" y="579891"/>
            <a:ext cx="2143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uk-UA" dirty="0" smtClean="0"/>
              <a:t> возвращает результат</a:t>
            </a:r>
          </a:p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uk-UA" dirty="0" smtClean="0"/>
              <a:t>Куча разн</a:t>
            </a:r>
            <a:r>
              <a:rPr lang="ru-RU" dirty="0" smtClean="0"/>
              <a:t>ых встроенных типов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uk-UA" dirty="0" smtClean="0"/>
              <a:t>воркфлоу...</a:t>
            </a:r>
          </a:p>
          <a:p>
            <a:r>
              <a:rPr lang="en-US" dirty="0" err="1" smtClean="0"/>
              <a:t>printfn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424</Words>
  <Application>Microsoft Office PowerPoint</Application>
  <PresentationFormat>On-screen Show (4:3)</PresentationFormat>
  <Paragraphs>82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F# для нормальных людей.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47</cp:revision>
  <dcterms:created xsi:type="dcterms:W3CDTF">2010-04-05T22:50:04Z</dcterms:created>
  <dcterms:modified xsi:type="dcterms:W3CDTF">2010-04-08T23:36:34Z</dcterms:modified>
</cp:coreProperties>
</file>