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xmlns:mc="http://schemas.openxmlformats.org/markup-compatibility/2006" xmlns:a14="http://schemas.microsoft.com/office/drawing/2010/main" val="FF0000" mc:Ignorable=""/>
    </p:penClr>
    <p:extLst>
      <p:ext uri="{EC167BDD-8182-4AB7-AECC-EB403E3ABB37}">
        <p14:laserClr xmlns:p14="http://schemas.microsoft.com/office/powerpoint/2010/main">
          <a:srgbClr xmlns:mc="http://schemas.openxmlformats.org/markup-compatibility/2006" xmlns:a14="http://schemas.microsoft.com/office/drawing/2010/main" val="FF0000" mc:Ignorable="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 autoAdjust="0"/>
    <p:restoredTop sz="74751" autoAdjust="0"/>
  </p:normalViewPr>
  <p:slideViewPr>
    <p:cSldViewPr>
      <p:cViewPr varScale="1">
        <p:scale>
          <a:sx n="58" d="100"/>
          <a:sy n="58" d="100"/>
        </p:scale>
        <p:origin x="-155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8795E7-4F6A-43BD-AE2A-3662C2C8454F}" type="datetimeFigureOut">
              <a:rPr lang="uk-UA" smtClean="0"/>
              <a:t>11.02.2010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6941C-5228-4EA6-8389-1CAB4E5EADF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11187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одна из милионов других методик проектирования.. 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Интересно что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Занимаеться уменьшением интеграционных проблем.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Метафора этого всего контракт. Например вы продаете машины. Ваш покупатель готов покупать тока красные машины. Вы подписываете котракт, и в нем четко указываеться это обстоятельство.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6941C-5228-4EA6-8389-1CAB4E5EADFD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159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E829-C13F-48D8-97ED-CB68553E7E0B}" type="datetimeFigureOut">
              <a:rPr lang="uk-UA" smtClean="0"/>
              <a:t>10.02.2010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1CAD-100E-4807-B23D-186B468E312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34759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E829-C13F-48D8-97ED-CB68553E7E0B}" type="datetimeFigureOut">
              <a:rPr lang="uk-UA" smtClean="0"/>
              <a:t>10.02.2010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1CAD-100E-4807-B23D-186B468E312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4477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E829-C13F-48D8-97ED-CB68553E7E0B}" type="datetimeFigureOut">
              <a:rPr lang="uk-UA" smtClean="0"/>
              <a:t>10.02.2010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1CAD-100E-4807-B23D-186B468E312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004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E829-C13F-48D8-97ED-CB68553E7E0B}" type="datetimeFigureOut">
              <a:rPr lang="uk-UA" smtClean="0"/>
              <a:t>10.02.2010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1CAD-100E-4807-B23D-186B468E312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208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E829-C13F-48D8-97ED-CB68553E7E0B}" type="datetimeFigureOut">
              <a:rPr lang="uk-UA" smtClean="0"/>
              <a:t>10.02.2010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1CAD-100E-4807-B23D-186B468E312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9720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E829-C13F-48D8-97ED-CB68553E7E0B}" type="datetimeFigureOut">
              <a:rPr lang="uk-UA" smtClean="0"/>
              <a:t>10.02.2010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1CAD-100E-4807-B23D-186B468E312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0521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E829-C13F-48D8-97ED-CB68553E7E0B}" type="datetimeFigureOut">
              <a:rPr lang="uk-UA" smtClean="0"/>
              <a:t>10.02.2010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1CAD-100E-4807-B23D-186B468E312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9758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E829-C13F-48D8-97ED-CB68553E7E0B}" type="datetimeFigureOut">
              <a:rPr lang="uk-UA" smtClean="0"/>
              <a:t>10.02.2010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1CAD-100E-4807-B23D-186B468E312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4629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E829-C13F-48D8-97ED-CB68553E7E0B}" type="datetimeFigureOut">
              <a:rPr lang="uk-UA" smtClean="0"/>
              <a:t>10.02.2010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1CAD-100E-4807-B23D-186B468E312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288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E829-C13F-48D8-97ED-CB68553E7E0B}" type="datetimeFigureOut">
              <a:rPr lang="uk-UA" smtClean="0"/>
              <a:t>10.02.2010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1CAD-100E-4807-B23D-186B468E312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4267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E829-C13F-48D8-97ED-CB68553E7E0B}" type="datetimeFigureOut">
              <a:rPr lang="uk-UA" smtClean="0"/>
              <a:t>10.02.2010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1CAD-100E-4807-B23D-186B468E312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7783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9E829-C13F-48D8-97ED-CB68553E7E0B}" type="datetimeFigureOut">
              <a:rPr lang="uk-UA" smtClean="0"/>
              <a:t>10.02.2010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B1CAD-100E-4807-B23D-186B468E312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7222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haliy.name/" TargetMode="External"/><Relationship Id="rId2" Type="http://schemas.openxmlformats.org/officeDocument/2006/relationships/hyperlink" Target="mailto:mike@chaliy.nam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by Contract </a:t>
            </a:r>
            <a:r>
              <a:rPr lang="uk-UA" dirty="0" smtClean="0"/>
              <a:t>и </a:t>
            </a:r>
            <a:r>
              <a:rPr lang="en-US" dirty="0" smtClean="0"/>
              <a:t>Microsoft Code Con</a:t>
            </a:r>
            <a:r>
              <a:rPr lang="en-US" dirty="0"/>
              <a:t>t</a:t>
            </a:r>
            <a:r>
              <a:rPr lang="en-US" dirty="0" smtClean="0"/>
              <a:t>racts </a:t>
            </a:r>
            <a:r>
              <a:rPr lang="uk-UA" dirty="0" smtClean="0"/>
              <a:t>вчасности.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5580112" y="4221088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Mike </a:t>
            </a:r>
            <a:r>
              <a:rPr lang="en-US" dirty="0" err="1" smtClean="0"/>
              <a:t>Chaliy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mike@chaliy.name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http://chaliy.name</a:t>
            </a:r>
            <a:endParaRPr lang="en-US" dirty="0" smtClean="0"/>
          </a:p>
          <a:p>
            <a:r>
              <a:rPr lang="en-US" dirty="0" smtClean="0"/>
              <a:t>Quality Assurance Engineer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84748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План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Продам </a:t>
            </a:r>
            <a:r>
              <a:rPr lang="en-US" dirty="0" smtClean="0"/>
              <a:t>Design by Contract</a:t>
            </a:r>
          </a:p>
          <a:p>
            <a:r>
              <a:rPr lang="uk-UA" dirty="0" smtClean="0"/>
              <a:t>Прорекламирую </a:t>
            </a:r>
            <a:r>
              <a:rPr lang="en-US" dirty="0" smtClean="0"/>
              <a:t>Code Contracts</a:t>
            </a:r>
          </a:p>
          <a:p>
            <a:r>
              <a:rPr lang="uk-UA" dirty="0" smtClean="0"/>
              <a:t>Всякий </a:t>
            </a:r>
            <a:r>
              <a:rPr lang="en-US" dirty="0" err="1" smtClean="0"/>
              <a:t>Misc</a:t>
            </a:r>
            <a:endParaRPr lang="en-US" dirty="0" smtClean="0"/>
          </a:p>
          <a:p>
            <a:r>
              <a:rPr lang="uk-UA" dirty="0" smtClean="0"/>
              <a:t>По</a:t>
            </a:r>
            <a:r>
              <a:rPr lang="ru-RU" dirty="0" smtClean="0"/>
              <a:t>пытаюсь ответить на вопросы</a:t>
            </a:r>
            <a:r>
              <a:rPr lang="uk-UA" dirty="0" smtClean="0"/>
              <a:t>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5626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by Contract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Методика разработки</a:t>
            </a:r>
          </a:p>
          <a:p>
            <a:r>
              <a:rPr lang="ru-RU" dirty="0" smtClean="0"/>
              <a:t>Уменьшения интеграционных проблем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45918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87</Words>
  <Application>Microsoft Office PowerPoint</Application>
  <PresentationFormat>On-screen Show (4:3)</PresentationFormat>
  <Paragraphs>19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Design by Contract и Microsoft Code Contracts вчасности.</vt:lpstr>
      <vt:lpstr>План</vt:lpstr>
      <vt:lpstr>Design by Contract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M</dc:creator>
  <cp:lastModifiedBy>M</cp:lastModifiedBy>
  <cp:revision>10</cp:revision>
  <dcterms:created xsi:type="dcterms:W3CDTF">2010-02-10T17:54:24Z</dcterms:created>
  <dcterms:modified xsi:type="dcterms:W3CDTF">2010-02-11T11:24:04Z</dcterms:modified>
</cp:coreProperties>
</file>