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58" r:id="rId9"/>
    <p:sldId id="257" r:id="rId10"/>
    <p:sldId id="259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332" autoAdjust="0"/>
  </p:normalViewPr>
  <p:slideViewPr>
    <p:cSldViewPr>
      <p:cViewPr varScale="1">
        <p:scale>
          <a:sx n="38" d="100"/>
          <a:sy n="38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sngStrike" dirty="0" smtClean="0"/>
              <a:t>Тут надо</a:t>
            </a:r>
            <a:r>
              <a:rPr lang="ru-RU" strike="sngStrike" baseline="0" dirty="0" smtClean="0"/>
              <a:t> молчать!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sng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Как вы заметили уже в названии есть некторые глупости... Вопервых непонятно почему это компьютерный язык для людей, это же не Украина... А во вторых чего для нормальных...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Сначала первое. </a:t>
            </a:r>
            <a:r>
              <a:rPr lang="uk-UA" strike="noStrike" baseline="0" dirty="0" smtClean="0"/>
              <a:t>Когда сл</a:t>
            </a:r>
            <a:r>
              <a:rPr lang="ru-RU" strike="noStrike" baseline="0" dirty="0" smtClean="0"/>
              <a:t>ышиш </a:t>
            </a:r>
            <a:r>
              <a:rPr lang="en-US" strike="noStrike" baseline="0" dirty="0" smtClean="0"/>
              <a:t>F# </a:t>
            </a:r>
            <a:r>
              <a:rPr lang="uk-UA" strike="noStrike" baseline="0" dirty="0" smtClean="0"/>
              <a:t>сразу же в подсознании в</a:t>
            </a:r>
            <a:r>
              <a:rPr lang="ru-RU" strike="noStrike" baseline="0" dirty="0" smtClean="0"/>
              <a:t>ыплывает образ функционального языка. У кого как конешно.. Собно это правда. Отчасти правда. На самом то деле </a:t>
            </a:r>
            <a:r>
              <a:rPr lang="en-US" strike="noStrike" baseline="0" dirty="0" smtClean="0"/>
              <a:t>F#</a:t>
            </a:r>
            <a:r>
              <a:rPr lang="ru-RU" strike="noStrike" baseline="0" dirty="0" smtClean="0"/>
              <a:t> это мультипарадигменный язык. В нем превуалирует функциональные черты. Тем не мение он вопервых не полностью функциональный, а во вторых он очень или даже слишком хорошо поддерижвает обьектно-ориентированное программирование. В последнем ничего странного нема, всетаки платформа </a:t>
            </a:r>
            <a:r>
              <a:rPr lang="en-US" strike="noStrike" baseline="0" dirty="0" smtClean="0"/>
              <a:t>.NET </a:t>
            </a:r>
            <a:r>
              <a:rPr lang="uk-UA" strike="noStrike" baseline="0" dirty="0" smtClean="0"/>
              <a:t>обьектна... Но какраз </a:t>
            </a:r>
            <a:r>
              <a:rPr lang="ru-RU" strike="noStrike" baseline="0" dirty="0" smtClean="0"/>
              <a:t>это и не отвечает на вопрос почему для людей. На этот вопрос отвечает создатель </a:t>
            </a:r>
            <a:r>
              <a:rPr lang="en-US" strike="noStrike" baseline="0" dirty="0" smtClean="0"/>
              <a:t>F# dr. Don </a:t>
            </a:r>
            <a:r>
              <a:rPr lang="en-US" strike="noStrike" baseline="0" dirty="0" err="1" smtClean="0"/>
              <a:t>Syme</a:t>
            </a:r>
            <a:r>
              <a:rPr lang="en-US" strike="noStrike" baseline="0" dirty="0" smtClean="0"/>
              <a:t>. </a:t>
            </a:r>
            <a:r>
              <a:rPr lang="uk-UA" strike="noStrike" baseline="0" dirty="0" smtClean="0"/>
              <a:t>Он расшифров</a:t>
            </a:r>
            <a:r>
              <a:rPr lang="ru-RU" strike="noStrike" baseline="0" dirty="0" smtClean="0"/>
              <a:t>ывает </a:t>
            </a:r>
            <a:r>
              <a:rPr lang="en-US" strike="noStrike" baseline="0" dirty="0" smtClean="0"/>
              <a:t>F </a:t>
            </a:r>
            <a:r>
              <a:rPr lang="uk-UA" strike="noStrike" baseline="0" dirty="0" smtClean="0"/>
              <a:t>как </a:t>
            </a:r>
            <a:r>
              <a:rPr lang="en-US" strike="noStrike" baseline="0" dirty="0" smtClean="0"/>
              <a:t>FUN</a:t>
            </a:r>
            <a:r>
              <a:rPr lang="uk-UA" strike="noStrike" baseline="0" dirty="0" smtClean="0"/>
              <a:t>, не б</a:t>
            </a:r>
            <a:r>
              <a:rPr lang="ru-RU" strike="noStrike" baseline="0" dirty="0" smtClean="0"/>
              <a:t>ольше и не меньше. Это конешно слегка субьективно. Но тем не мение реальность такова, что после определенного момента использования начинаеш понимать что он значительно лучше ложится на реальность. В нем проще чем в обьектно ориентированном языке смоделировать то что хочется. Собсно я надеюсь что через минут сорок у вы начнете мне верить ;).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Теперь про нормальных...  Тут сложнее... Надо никого не обидеть ;). Вы наверное знаете чем занимаются 95% программистов? Всякие там сайты, автоматизция бизнеса, десктопный приложухи.. ну и остальной ширнепотреб... Вот собсно это и есть те нормальные люди. Нам мало что говорят слова типа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функторы, каррирование, свертка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А может быть и говорят, но они никогда не видели такого в своей работе. Собсно не мог же я себя так сразу же назвать не нормальным?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Именно потому поэтому я и не буду показывать зубодробительный код типа этого (ченить из компилятора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F#)…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Итак цели.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Основаная</a:t>
            </a:r>
            <a:r>
              <a:rPr lang="uk-UA" baseline="0" dirty="0" smtClean="0"/>
              <a:t> цель </a:t>
            </a:r>
            <a:r>
              <a:rPr lang="uk-UA" b="1" baseline="0" dirty="0" smtClean="0"/>
              <a:t>заинтересовать</a:t>
            </a:r>
            <a:r>
              <a:rPr lang="uk-UA" baseline="0" dirty="0" smtClean="0"/>
              <a:t>. Фишка в том что я тока учу </a:t>
            </a:r>
            <a:r>
              <a:rPr lang="ru-RU" baseline="0" dirty="0" smtClean="0"/>
              <a:t>этот язык. И врядли смогу расказать про все. Фактически я раскажу про то что меня заинтрисовало. И так как я себя отношу к нормальным людям, то быстрее всего это заинтресует и вас ;).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 учу, надо остановится поподробней. У </a:t>
            </a:r>
            <a:r>
              <a:rPr lang="en-US" baseline="0" dirty="0" smtClean="0"/>
              <a:t>F#</a:t>
            </a:r>
            <a:r>
              <a:rPr lang="uk-UA" baseline="0" dirty="0" smtClean="0"/>
              <a:t>, в отличии от </a:t>
            </a:r>
            <a:r>
              <a:rPr lang="en-US" baseline="0" dirty="0" smtClean="0"/>
              <a:t>C# </a:t>
            </a:r>
            <a:r>
              <a:rPr lang="uk-UA" baseline="0" dirty="0" smtClean="0"/>
              <a:t>или </a:t>
            </a:r>
            <a:r>
              <a:rPr lang="en-US" baseline="0" dirty="0" smtClean="0"/>
              <a:t>java</a:t>
            </a:r>
            <a:r>
              <a:rPr lang="uk-UA" baseline="0" dirty="0" smtClean="0"/>
              <a:t>, кривая обучения реально кривая. </a:t>
            </a:r>
            <a:r>
              <a:rPr lang="ru-RU" baseline="0" dirty="0" smtClean="0"/>
              <a:t>Я для продакшен кода </a:t>
            </a:r>
            <a:r>
              <a:rPr lang="en-US" baseline="0" dirty="0" smtClean="0"/>
              <a:t>F# </a:t>
            </a:r>
            <a:r>
              <a:rPr lang="uk-UA" baseline="0" dirty="0" smtClean="0"/>
              <a:t>использую уже где-то три месяца. И кажд</a:t>
            </a:r>
            <a:r>
              <a:rPr lang="ru-RU" baseline="0" dirty="0" smtClean="0"/>
              <a:t>ый божий день находится хренюшка, про которую раньше не знал. Кроме того за счет богатсва языка, успеваеш забыть что уже знал. Например когда ри</a:t>
            </a:r>
            <a:r>
              <a:rPr lang="en-US" baseline="0" dirty="0" smtClean="0"/>
              <a:t>c</a:t>
            </a:r>
            <a:r>
              <a:rPr lang="ru-RU" baseline="0" dirty="0" smtClean="0"/>
              <a:t>овал этот слайд пытался вспонить упрощенный синтаксис для создание ексепшенов. Фиг там. А там все просто</a:t>
            </a:r>
            <a:r>
              <a:rPr lang="en-US" baseline="0" dirty="0" smtClean="0"/>
              <a:t> –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MyError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этом всем есть приятная особенность. В </a:t>
            </a:r>
            <a:r>
              <a:rPr lang="en-US" baseline="0" dirty="0" smtClean="0"/>
              <a:t>F#</a:t>
            </a:r>
            <a:r>
              <a:rPr lang="ru-RU" baseline="0" dirty="0" smtClean="0"/>
              <a:t> если не знаеш как написать на </a:t>
            </a:r>
            <a:r>
              <a:rPr lang="en-US" baseline="0" dirty="0" smtClean="0"/>
              <a:t>F#</a:t>
            </a:r>
            <a:r>
              <a:rPr lang="uk-UA" baseline="0" dirty="0" smtClean="0"/>
              <a:t>, можна написать на </a:t>
            </a:r>
            <a:r>
              <a:rPr lang="en-US" baseline="0" dirty="0" smtClean="0"/>
              <a:t>C#... </a:t>
            </a:r>
            <a:r>
              <a:rPr lang="ru-RU" baseline="0" dirty="0" smtClean="0"/>
              <a:t>Это проще проиллюстировать.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ексепшеном)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принтф)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сухом остатке получается что необходимо выучить небольшой набор конструкций языка... А все остальное можно учить по мере использования. Мне это нравится.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всегда, я коснусь проблем. Куда уж без этого ;).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конешно же обсудить. Тут уж как карта ляжет. Я попробую ответить на вопросы. Может быть приведу примеры того что я писал на </a:t>
            </a:r>
            <a:r>
              <a:rPr lang="en-US" baseline="0" dirty="0" smtClean="0"/>
              <a:t>F#. </a:t>
            </a:r>
            <a:r>
              <a:rPr lang="uk-UA" baseline="0" dirty="0" smtClean="0"/>
              <a:t>Хз короче.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55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начала я покажу примерчик обычного </a:t>
            </a:r>
            <a:r>
              <a:rPr lang="en-US" baseline="0" dirty="0" smtClean="0"/>
              <a:t>C# </a:t>
            </a:r>
            <a:r>
              <a:rPr lang="uk-UA" baseline="0" dirty="0" smtClean="0"/>
              <a:t>кода, переложеного один в один на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(Пример с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TableCreator</a:t>
            </a:r>
            <a:r>
              <a:rPr lang="uk-U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</a:t>
            </a:r>
            <a:r>
              <a:rPr lang="uk-UA" baseline="0" dirty="0" smtClean="0"/>
              <a:t>)</a:t>
            </a:r>
            <a:endParaRPr lang="en-US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Изменения больше косметические... Это я к тому что начинать с </a:t>
            </a:r>
            <a:r>
              <a:rPr lang="en-US" baseline="0" dirty="0" smtClean="0"/>
              <a:t>F# </a:t>
            </a:r>
            <a:r>
              <a:rPr lang="uk-UA" baseline="0" dirty="0" smtClean="0"/>
              <a:t>достаточно легко.</a:t>
            </a:r>
            <a:r>
              <a:rPr lang="en-US" baseline="0" dirty="0" smtClean="0"/>
              <a:t> </a:t>
            </a:r>
            <a:r>
              <a:rPr lang="ru-RU" baseline="0" dirty="0" smtClean="0"/>
              <a:t>Особенно если используется знакомое </a:t>
            </a:r>
            <a:r>
              <a:rPr lang="ru-RU" baseline="0" smtClean="0"/>
              <a:t>АПИ.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91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У</a:t>
            </a:r>
            <a:r>
              <a:rPr lang="uk-UA" baseline="0" dirty="0" smtClean="0"/>
              <a:t> </a:t>
            </a:r>
            <a:r>
              <a:rPr lang="en-US" baseline="0" dirty="0" smtClean="0"/>
              <a:t>F# </a:t>
            </a:r>
            <a:r>
              <a:rPr lang="uk-UA" baseline="0" dirty="0" smtClean="0"/>
              <a:t>как и любого другого, уважающего себя яз</a:t>
            </a:r>
            <a:r>
              <a:rPr lang="ru-RU" baseline="0" dirty="0" smtClean="0"/>
              <a:t>ыка есть встроенные примитивные типы. Всякие там строки инты и тому подобное. Это даж не интерсно.</a:t>
            </a:r>
            <a:r>
              <a:rPr lang="uk-UA" baseline="0" dirty="0" smtClean="0"/>
              <a:t> А что интерсно это о</a:t>
            </a:r>
            <a:r>
              <a:rPr lang="uk-UA" dirty="0" smtClean="0"/>
              <a:t>дно</a:t>
            </a:r>
            <a:r>
              <a:rPr lang="uk-UA" baseline="0" dirty="0" smtClean="0"/>
              <a:t> из приятн</a:t>
            </a:r>
            <a:r>
              <a:rPr lang="ru-RU" baseline="0" dirty="0" smtClean="0"/>
              <a:t>ых</a:t>
            </a:r>
            <a:r>
              <a:rPr lang="uk-UA" baseline="0" dirty="0" smtClean="0"/>
              <a:t> отличий это богатая система типа. Разработчики ввели специальные типы для специальных задач.</a:t>
            </a:r>
          </a:p>
          <a:p>
            <a:endParaRPr lang="uk-U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Например очень часто нужны ДТОшки. Типизировання структурка, имя – значение.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рекорды.  Если бы не скобочки, то запись была бы вообще минималистична. Реально же это вполне себе класс. С публичным доступом, неизменяемыми полями, конструктором, и переопределенными всякими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 </a:t>
            </a:r>
            <a:r>
              <a:rPr lang="uk-U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Кроме того что их легко создавать, их еще и легко использовать. Через некторое время большая часть моделей уходит в такие рекорды. При большом желании у рекордов можно описывать и методы.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Другой пример это Туплы (тупулы, кортежи), это для ситуация когда и названия полей не важны. Очень удобная штука когда надо протаскивать несколько значений за один раз. Ессно оно все типизированное по самое нехочу. И ессно язык поддерживает очень круто. Например декомпозиция на отдельные елементы. Позже я покажу синтаксис для матчинга туплов.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Следующий пример, проще описать на на картах. (Пример карт). С точки зрения дотНета это можно рассматривать двояко. Вопервых как обычный енум (перечисление). А вот вторых как иерархию. В которой кард явлеяется асбтрактным классом, а все остальное это наслденики. Интересно что это закрытая иерархия. Точно так же как с рекордами можно писать дописывать методы.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 и обычные .НЕТ классы и структуры... По опыту использования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 </a:t>
            </a:r>
            <a:r>
              <a:rPr lang="uk-U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 данн</a:t>
            </a: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ые ухоядт в рекорды, туплы и дискриминейтед юнионс, а вот логика в классы и или модули.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13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</a:t>
            </a:r>
            <a:r>
              <a:rPr lang="ru-RU" baseline="0" dirty="0" smtClean="0"/>
              <a:t> функции в функциональном языке даже не понятно откуда начинать расказывать.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первую очередь стоит заметить, что функция это самое обычное значение. Ее можно дефайнить, можно передавать в другую функцию. Короче все что угодно.</a:t>
            </a:r>
          </a:p>
          <a:p>
            <a:endParaRPr lang="ru-RU" baseline="0" dirty="0" smtClean="0"/>
          </a:p>
          <a:p>
            <a:r>
              <a:rPr lang="uk-UA" dirty="0" smtClean="0"/>
              <a:t>Есть еще</a:t>
            </a:r>
            <a:r>
              <a:rPr lang="uk-UA" baseline="0" dirty="0" smtClean="0"/>
              <a:t> такая уматная штука </a:t>
            </a:r>
            <a:r>
              <a:rPr lang="en-US" dirty="0" smtClean="0"/>
              <a:t>Closure</a:t>
            </a:r>
            <a:r>
              <a:rPr lang="uk-UA" dirty="0" smtClean="0"/>
              <a:t>, </a:t>
            </a:r>
            <a:r>
              <a:rPr lang="ru-RU" dirty="0" smtClean="0"/>
              <a:t>это</a:t>
            </a:r>
            <a:r>
              <a:rPr lang="ru-RU" baseline="0" dirty="0" smtClean="0"/>
              <a:t> вложенные функции.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Ессно что есть и анонимные функции. Кстати, ирония в том что синтаксис </a:t>
            </a:r>
            <a:r>
              <a:rPr lang="en-US" baseline="0" dirty="0" smtClean="0"/>
              <a:t>F# </a:t>
            </a:r>
            <a:r>
              <a:rPr lang="uk-UA" baseline="0" dirty="0" smtClean="0"/>
              <a:t>более много словен (буквенен) чем у </a:t>
            </a:r>
            <a:r>
              <a:rPr lang="en-US" baseline="0" dirty="0" smtClean="0"/>
              <a:t>C# </a:t>
            </a:r>
            <a:r>
              <a:rPr lang="en-US" baseline="0" dirty="0" smtClean="0">
                <a:sym typeface="Wingdings" pitchFamily="2" charset="2"/>
              </a:rPr>
              <a:t>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pPr marL="228600" indent="-228600">
              <a:buAutoNum type="alphaLcParenBoth"/>
            </a:pPr>
            <a:r>
              <a:rPr lang="en-US" baseline="0" dirty="0" smtClean="0">
                <a:sym typeface="Wingdings" pitchFamily="2" charset="2"/>
              </a:rPr>
              <a:t>=&gt; </a:t>
            </a:r>
            <a:r>
              <a:rPr lang="en-US" baseline="0" dirty="0" err="1" smtClean="0">
                <a:sym typeface="Wingdings" pitchFamily="2" charset="2"/>
              </a:rPr>
              <a:t>a.ToString</a:t>
            </a:r>
            <a:r>
              <a:rPr lang="en-US" baseline="0" dirty="0" smtClean="0">
                <a:sym typeface="Wingdings" pitchFamily="2" charset="2"/>
              </a:rPr>
              <a:t>()</a:t>
            </a:r>
          </a:p>
          <a:p>
            <a:pPr marL="0" indent="0">
              <a:buNone/>
            </a:pPr>
            <a:r>
              <a:rPr lang="en-US" baseline="0" dirty="0" smtClean="0">
                <a:sym typeface="Wingdings" pitchFamily="2" charset="2"/>
              </a:rPr>
              <a:t>fun a -&gt; </a:t>
            </a:r>
            <a:r>
              <a:rPr lang="en-US" baseline="0" dirty="0" err="1" smtClean="0">
                <a:sym typeface="Wingdings" pitchFamily="2" charset="2"/>
              </a:rPr>
              <a:t>a.ToString</a:t>
            </a:r>
            <a:r>
              <a:rPr lang="en-US" baseline="0" dirty="0" smtClean="0">
                <a:sym typeface="Wingdings" pitchFamily="2" charset="2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15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результат...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result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 x % 2 = 0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"Yes it is"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"No it is not“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юзать конструтор.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(dep1: IDep1)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record,</a:t>
            </a:r>
            <a:r>
              <a:rPr lang="en-US" baseline="0" dirty="0" smtClean="0"/>
              <a:t> option</a:t>
            </a:r>
            <a:r>
              <a:rPr lang="ru-RU" baseline="0" dirty="0" smtClean="0"/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discriminated unions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isOdd n = (n = 1) || isEven (n - 1)</a:t>
            </a:r>
          </a:p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isEven n = (n = 0) || isOdd (n - 1)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twitter.com/chaliy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M\Temp\free_G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823">
            <a:off x="6724563" y="579891"/>
            <a:ext cx="2143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ru-RU" dirty="0" smtClean="0"/>
          </a:p>
          <a:p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Заинтриговать</a:t>
            </a:r>
          </a:p>
          <a:p>
            <a:r>
              <a:rPr lang="uk-UA" dirty="0" smtClean="0"/>
              <a:t>Немного охладить пыл</a:t>
            </a:r>
          </a:p>
          <a:p>
            <a:r>
              <a:rPr lang="uk-UA" dirty="0" smtClean="0"/>
              <a:t>Обсудить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Розма</a:t>
            </a:r>
            <a:r>
              <a:rPr lang="uk-UA" dirty="0" smtClean="0"/>
              <a:t>їття типів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ru-RU" dirty="0" smtClean="0"/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Discriminated Union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err="1" smtClean="0"/>
              <a:t>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значние</a:t>
            </a:r>
          </a:p>
          <a:p>
            <a:r>
              <a:rPr lang="en-US" dirty="0" smtClean="0"/>
              <a:t>Closure</a:t>
            </a:r>
            <a:endParaRPr lang="ru-RU" dirty="0" smtClean="0"/>
          </a:p>
          <a:p>
            <a:r>
              <a:rPr lang="ru-RU" dirty="0" smtClean="0"/>
              <a:t>Лям</a:t>
            </a:r>
            <a:r>
              <a:rPr lang="uk-UA"/>
              <a:t>б</a:t>
            </a:r>
            <a:r>
              <a:rPr lang="ru-RU" smtClean="0"/>
              <a:t>да </a:t>
            </a:r>
            <a:r>
              <a:rPr lang="ru-RU" dirty="0" smtClean="0"/>
              <a:t>выражения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ru-RU" dirty="0" smtClean="0"/>
          </a:p>
          <a:p>
            <a:r>
              <a:rPr lang="en-US" dirty="0"/>
              <a:t>n</a:t>
            </a:r>
            <a:r>
              <a:rPr lang="en-US" dirty="0" smtClean="0"/>
              <a:t>amespace</a:t>
            </a:r>
          </a:p>
          <a:p>
            <a:r>
              <a:rPr lang="en-US" dirty="0"/>
              <a:t>t</a:t>
            </a:r>
            <a:r>
              <a:rPr lang="en-US" dirty="0" smtClean="0"/>
              <a:t>ype (class)</a:t>
            </a:r>
          </a:p>
          <a:p>
            <a:r>
              <a:rPr lang="en-US" dirty="0" smtClean="0"/>
              <a:t>static type class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Мультипоточность, асинхронность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ru-RU" dirty="0"/>
              <a:t> </a:t>
            </a:r>
            <a:r>
              <a:rPr lang="en-US" dirty="0" smtClean="0"/>
              <a:t>workflow</a:t>
            </a:r>
          </a:p>
          <a:p>
            <a:r>
              <a:rPr lang="uk-UA" dirty="0" smtClean="0"/>
              <a:t>Больше ничего нема...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uk-UA" dirty="0" smtClean="0"/>
              <a:t> возвращает результат</a:t>
            </a:r>
          </a:p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uk-UA" dirty="0" smtClean="0"/>
              <a:t>воркфлоу...</a:t>
            </a:r>
          </a:p>
          <a:p>
            <a:r>
              <a:rPr lang="en-US" dirty="0" err="1" smtClean="0"/>
              <a:t>printfn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1441</Words>
  <Application>Microsoft Office PowerPoint</Application>
  <PresentationFormat>On-screen Show (4:3)</PresentationFormat>
  <Paragraphs>165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F# для нормальных людей.</vt:lpstr>
      <vt:lpstr>Цели</vt:lpstr>
      <vt:lpstr>Первый пример</vt:lpstr>
      <vt:lpstr>Розмаїття типів</vt:lpstr>
      <vt:lpstr>Функции</vt:lpstr>
      <vt:lpstr>Структура программы</vt:lpstr>
      <vt:lpstr>Мультипоточность, асинхронность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194</cp:revision>
  <dcterms:created xsi:type="dcterms:W3CDTF">2010-04-05T22:50:04Z</dcterms:created>
  <dcterms:modified xsi:type="dcterms:W3CDTF">2010-04-09T13:00:39Z</dcterms:modified>
</cp:coreProperties>
</file>