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xmlns:mc="http://schemas.openxmlformats.org/markup-compatibility/2006" xmlns:a14="http://schemas.microsoft.com/office/drawing/2010/main" val="FF0000" mc:Ignorable="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55150" autoAdjust="0"/>
  </p:normalViewPr>
  <p:slideViewPr>
    <p:cSldViewPr>
      <p:cViewPr varScale="1">
        <p:scale>
          <a:sx n="41" d="100"/>
          <a:sy n="41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95E7-4F6A-43BD-AE2A-3662C2C8454F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941C-5228-4EA6-8389-1CAB4E5EAD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1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одна из милионов других методик проектирования..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что она позиционируеться больше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дополнение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09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Занимаеться уменьшением интеграционных проблем.</a:t>
            </a:r>
          </a:p>
          <a:p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Метафора этого всего 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контракт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вы продаете машины. Ваш покупатель готов покупать тока красные машины. Вы подписываете котракт, и в нем четко указываеться это обстоятельство.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3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Продаете две машины...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69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две...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53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И тут в</a:t>
            </a:r>
            <a:r>
              <a:rPr lang="ru-RU" dirty="0" smtClean="0"/>
              <a:t>ы</a:t>
            </a:r>
            <a:r>
              <a:rPr lang="ru-RU" baseline="0" dirty="0" smtClean="0"/>
              <a:t> решаете втулить что-то левое. И...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6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Бабах...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6941C-5228-4EA6-8389-1CAB4E5EADF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34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475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00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2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2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5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62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8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78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E829-C13F-48D8-97ED-CB68553E7E0B}" type="datetimeFigureOut">
              <a:rPr lang="uk-UA" smtClean="0"/>
              <a:t>11.02.2010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1CAD-100E-4807-B23D-186B468E31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22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hyperlink" Target="mailto:mike@chaliy.na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mal_method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en.wikipedia.org/wiki/Computer_softwar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Conceptual_metaphor" TargetMode="External"/><Relationship Id="rId5" Type="http://schemas.openxmlformats.org/officeDocument/2006/relationships/hyperlink" Target="http://en.wikipedia.org/wiki/Abstract_data_type" TargetMode="External"/><Relationship Id="rId4" Type="http://schemas.openxmlformats.org/officeDocument/2006/relationships/hyperlink" Target="http://en.wikipedia.org/wiki/Component-based_software_engineering#Software_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by Contract </a:t>
            </a:r>
            <a:r>
              <a:rPr lang="uk-UA" dirty="0" smtClean="0"/>
              <a:t>и </a:t>
            </a:r>
            <a:r>
              <a:rPr lang="en-US" dirty="0" smtClean="0"/>
              <a:t>Microsoft Code Con</a:t>
            </a:r>
            <a:r>
              <a:rPr lang="en-US" dirty="0"/>
              <a:t>t</a:t>
            </a:r>
            <a:r>
              <a:rPr lang="en-US" dirty="0" smtClean="0"/>
              <a:t>racts </a:t>
            </a:r>
            <a:r>
              <a:rPr lang="uk-UA" dirty="0" smtClean="0"/>
              <a:t>вчасности.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en-US" dirty="0" smtClean="0"/>
          </a:p>
          <a:p>
            <a:r>
              <a:rPr lang="en-US" dirty="0" smtClean="0"/>
              <a:t>Quality Assurance Engineer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4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Ну и что же </a:t>
            </a:r>
            <a:r>
              <a:rPr lang="ru-RU" dirty="0" smtClean="0"/>
              <a:t>это?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Статическая типизация</a:t>
            </a:r>
          </a:p>
          <a:p>
            <a:r>
              <a:rPr lang="ru-RU" dirty="0" smtClean="0"/>
              <a:t>Интерфейсы</a:t>
            </a:r>
          </a:p>
          <a:p>
            <a:r>
              <a:rPr lang="en-US" dirty="0" smtClean="0"/>
              <a:t>WSDL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14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Продам </a:t>
            </a:r>
            <a:r>
              <a:rPr lang="en-US" dirty="0" smtClean="0"/>
              <a:t>Design by Contract</a:t>
            </a:r>
          </a:p>
          <a:p>
            <a:r>
              <a:rPr lang="uk-UA" dirty="0" smtClean="0"/>
              <a:t>Прорекламирую </a:t>
            </a:r>
            <a:r>
              <a:rPr lang="en-US" dirty="0" smtClean="0"/>
              <a:t>Code Contracts</a:t>
            </a:r>
          </a:p>
          <a:p>
            <a:r>
              <a:rPr lang="uk-UA" dirty="0" smtClean="0"/>
              <a:t>Всякий </a:t>
            </a:r>
            <a:r>
              <a:rPr lang="en-US" dirty="0" err="1" smtClean="0"/>
              <a:t>Misc</a:t>
            </a:r>
            <a:endParaRPr lang="en-US" dirty="0" smtClean="0"/>
          </a:p>
          <a:p>
            <a:r>
              <a:rPr lang="uk-UA" dirty="0" smtClean="0"/>
              <a:t>По</a:t>
            </a:r>
            <a:r>
              <a:rPr lang="ru-RU" dirty="0" smtClean="0"/>
              <a:t>пытаюсь ответить на вопросы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62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Методика разработки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8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 чем соль?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3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858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92815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836712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988096" y="184482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187624" y="2924944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40496" y="3861048"/>
            <a:ext cx="57606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619672" y="5013176"/>
            <a:ext cx="5760640" cy="64807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0000" mc:Ignorable="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740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a/a8/Windows_XP_BS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1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Design by Contract</a:t>
            </a:r>
            <a:r>
              <a:rPr lang="en-US" sz="2400" dirty="0"/>
              <a:t> (</a:t>
            </a:r>
            <a:r>
              <a:rPr lang="en-US" sz="2400" dirty="0" err="1"/>
              <a:t>DbC</a:t>
            </a:r>
            <a:r>
              <a:rPr lang="en-US" sz="2400" dirty="0"/>
              <a:t>) or </a:t>
            </a:r>
            <a:r>
              <a:rPr lang="en-US" sz="2400" i="1" dirty="0"/>
              <a:t>Programming by Contract</a:t>
            </a:r>
            <a:r>
              <a:rPr lang="en-US" sz="2400" dirty="0"/>
              <a:t> is an approach to designing </a:t>
            </a:r>
            <a:r>
              <a:rPr lang="en-US" sz="2400" dirty="0">
                <a:hlinkClick r:id="rId2" action="ppaction://hlinkfile" tooltip="Computer software"/>
              </a:rPr>
              <a:t>computer software</a:t>
            </a:r>
            <a:r>
              <a:rPr lang="en-US" sz="2400" dirty="0"/>
              <a:t>. It prescribes that software designers should define </a:t>
            </a:r>
            <a:r>
              <a:rPr lang="en-US" sz="2400" dirty="0">
                <a:hlinkClick r:id="rId3" action="ppaction://hlinkfile" tooltip="Formal methods"/>
              </a:rPr>
              <a:t>formal</a:t>
            </a:r>
            <a:r>
              <a:rPr lang="en-US" sz="2400" dirty="0"/>
              <a:t>, precise and verifiable interface specifications for </a:t>
            </a:r>
            <a:r>
              <a:rPr lang="en-US" sz="2400" dirty="0">
                <a:hlinkClick r:id="rId4" action="ppaction://hlinkfile" tooltip="Component-based software engineering"/>
              </a:rPr>
              <a:t>software components</a:t>
            </a:r>
            <a:r>
              <a:rPr lang="en-US" sz="2400" dirty="0"/>
              <a:t>, which extend the ordinary definition of </a:t>
            </a:r>
            <a:r>
              <a:rPr lang="en-US" sz="2400" dirty="0">
                <a:hlinkClick r:id="rId5" action="ppaction://hlinkfile" tooltip="Abstract data type"/>
              </a:rPr>
              <a:t>abstract data types</a:t>
            </a:r>
            <a:r>
              <a:rPr lang="en-US" sz="2400" dirty="0"/>
              <a:t> with preconditions, </a:t>
            </a:r>
            <a:r>
              <a:rPr lang="en-US" sz="2400" dirty="0" err="1"/>
              <a:t>postconditions</a:t>
            </a:r>
            <a:r>
              <a:rPr lang="en-US" sz="2400" dirty="0"/>
              <a:t> and invariants. These specifications are referred to as "contracts", in accordance with a </a:t>
            </a:r>
            <a:r>
              <a:rPr lang="en-US" sz="2400" dirty="0">
                <a:hlinkClick r:id="rId6" action="ppaction://hlinkfile" tooltip="Conceptual metaphor"/>
              </a:rPr>
              <a:t>conceptual metaphor</a:t>
            </a:r>
            <a:r>
              <a:rPr lang="en-US" sz="2400" dirty="0"/>
              <a:t> with the conditions and obligations of business contracts.</a:t>
            </a:r>
            <a:endParaRPr lang="uk-UA" sz="2400" dirty="0"/>
          </a:p>
        </p:txBody>
      </p:sp>
      <p:pic>
        <p:nvPicPr>
          <p:cNvPr id="2050" name="Picture 2" descr="http://upload.wikimedia.org/wikipedia/en/b/bc/Wik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2858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4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202</Words>
  <Application>Microsoft Office PowerPoint</Application>
  <PresentationFormat>On-screen Show (4:3)</PresentationFormat>
  <Paragraphs>35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 by Contract и Microsoft Code Contracts вчасности.</vt:lpstr>
      <vt:lpstr>План</vt:lpstr>
      <vt:lpstr>Методика разработки</vt:lpstr>
      <vt:lpstr>В чем соль?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Ну и что же это?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</dc:creator>
  <cp:lastModifiedBy>M</cp:lastModifiedBy>
  <cp:revision>27</cp:revision>
  <dcterms:created xsi:type="dcterms:W3CDTF">2010-02-10T17:54:24Z</dcterms:created>
  <dcterms:modified xsi:type="dcterms:W3CDTF">2010-02-11T12:13:57Z</dcterms:modified>
</cp:coreProperties>
</file>