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4" r:id="rId6"/>
    <p:sldId id="263" r:id="rId7"/>
    <p:sldId id="265" r:id="rId8"/>
    <p:sldId id="267" r:id="rId9"/>
    <p:sldId id="266" r:id="rId10"/>
    <p:sldId id="258" r:id="rId11"/>
    <p:sldId id="257" r:id="rId12"/>
    <p:sldId id="259" r:id="rId13"/>
  </p:sldIdLst>
  <p:sldSz cx="9144000" cy="6858000" type="screen4x3"/>
  <p:notesSz cx="7315200" cy="96012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0332" autoAdjust="0"/>
  </p:normalViewPr>
  <p:slideViewPr>
    <p:cSldViewPr>
      <p:cViewPr varScale="1">
        <p:scale>
          <a:sx n="38" d="100"/>
          <a:sy n="38" d="100"/>
        </p:scale>
        <p:origin x="-21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38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268F58F-3ED5-4D70-BB75-0EB08FA7ABD5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27B1D59-D02F-4C0C-9439-7B18C67FCD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045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2725" y="720725"/>
            <a:ext cx="1809750" cy="1357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2456740"/>
            <a:ext cx="5852160" cy="6424370"/>
          </a:xfrm>
        </p:spPr>
        <p:txBody>
          <a:bodyPr/>
          <a:lstStyle/>
          <a:p>
            <a:pPr defTabSz="966612">
              <a:defRPr/>
            </a:pPr>
            <a:r>
              <a:rPr lang="ru-RU" strike="sngStrike" dirty="0" smtClean="0"/>
              <a:t>Тут надо</a:t>
            </a:r>
            <a:r>
              <a:rPr lang="ru-RU" strike="sngStrike" baseline="0" dirty="0" smtClean="0"/>
              <a:t> молчать!</a:t>
            </a:r>
          </a:p>
          <a:p>
            <a:pPr defTabSz="966612">
              <a:defRPr/>
            </a:pPr>
            <a:endParaRPr lang="ru-RU" strike="sngStrike" baseline="0" dirty="0" smtClean="0"/>
          </a:p>
          <a:p>
            <a:pPr defTabSz="966612">
              <a:defRPr/>
            </a:pPr>
            <a:r>
              <a:rPr lang="ru-RU" strike="noStrike" baseline="0" dirty="0" smtClean="0"/>
              <a:t>Как вы заметили уже в названии есть некторые глупости... Вопервых непонятно почему это компьютерный язык для людей, это же не Украина... А во вторых чего для нормальных...</a:t>
            </a:r>
          </a:p>
          <a:p>
            <a:pPr defTabSz="966612">
              <a:defRPr/>
            </a:pPr>
            <a:endParaRPr lang="ru-RU" strike="noStrike" baseline="0" dirty="0" smtClean="0"/>
          </a:p>
          <a:p>
            <a:pPr defTabSz="966612">
              <a:defRPr/>
            </a:pPr>
            <a:r>
              <a:rPr lang="ru-RU" strike="noStrike" baseline="0" dirty="0" smtClean="0"/>
              <a:t>Сначала первое. </a:t>
            </a:r>
            <a:r>
              <a:rPr lang="uk-UA" strike="noStrike" baseline="0" dirty="0" smtClean="0"/>
              <a:t>Когда сл</a:t>
            </a:r>
            <a:r>
              <a:rPr lang="ru-RU" strike="noStrike" baseline="0" dirty="0" smtClean="0"/>
              <a:t>ышиш </a:t>
            </a:r>
            <a:r>
              <a:rPr lang="en-US" strike="noStrike" baseline="0" dirty="0" smtClean="0"/>
              <a:t>F# </a:t>
            </a:r>
            <a:r>
              <a:rPr lang="uk-UA" strike="noStrike" baseline="0" dirty="0" smtClean="0"/>
              <a:t>сразу же в подсознании в</a:t>
            </a:r>
            <a:r>
              <a:rPr lang="ru-RU" strike="noStrike" baseline="0" dirty="0" smtClean="0"/>
              <a:t>ыплывает образ функционального языка. У кого как конешно.. Собно это правда. Отчасти правда. На самом то деле </a:t>
            </a:r>
            <a:r>
              <a:rPr lang="en-US" strike="noStrike" baseline="0" dirty="0" smtClean="0"/>
              <a:t>F#</a:t>
            </a:r>
            <a:r>
              <a:rPr lang="ru-RU" strike="noStrike" baseline="0" dirty="0" smtClean="0"/>
              <a:t> это мультипарадигменный язык. В нем превуалирует функциональные черты. Тем не мение он вопервых не полностью функциональный, а во вторых он очень или даже слишком хорошо поддерижвает обьектно-ориентированное программирование. В последнем ничего странного нема, всетаки платформа </a:t>
            </a:r>
            <a:r>
              <a:rPr lang="en-US" strike="noStrike" baseline="0" dirty="0" smtClean="0"/>
              <a:t>.NET </a:t>
            </a:r>
            <a:r>
              <a:rPr lang="uk-UA" strike="noStrike" baseline="0" dirty="0" smtClean="0"/>
              <a:t>обьектна... Но какраз </a:t>
            </a:r>
            <a:r>
              <a:rPr lang="ru-RU" strike="noStrike" baseline="0" dirty="0" smtClean="0"/>
              <a:t>это и не отвечает на вопрос почему для людей. На этот вопрос отвечает создатель </a:t>
            </a:r>
            <a:r>
              <a:rPr lang="en-US" strike="noStrike" baseline="0" dirty="0" smtClean="0"/>
              <a:t>F# dr. Don </a:t>
            </a:r>
            <a:r>
              <a:rPr lang="en-US" strike="noStrike" baseline="0" dirty="0" err="1" smtClean="0"/>
              <a:t>Syme</a:t>
            </a:r>
            <a:r>
              <a:rPr lang="en-US" strike="noStrike" baseline="0" dirty="0" smtClean="0"/>
              <a:t>. </a:t>
            </a:r>
            <a:r>
              <a:rPr lang="uk-UA" strike="noStrike" baseline="0" dirty="0" smtClean="0"/>
              <a:t>Он расшифров</a:t>
            </a:r>
            <a:r>
              <a:rPr lang="ru-RU" strike="noStrike" baseline="0" dirty="0" smtClean="0"/>
              <a:t>ывает </a:t>
            </a:r>
            <a:r>
              <a:rPr lang="en-US" strike="noStrike" baseline="0" dirty="0" smtClean="0"/>
              <a:t>F </a:t>
            </a:r>
            <a:r>
              <a:rPr lang="uk-UA" strike="noStrike" baseline="0" dirty="0" smtClean="0"/>
              <a:t>как </a:t>
            </a:r>
            <a:r>
              <a:rPr lang="en-US" strike="noStrike" baseline="0" dirty="0" smtClean="0"/>
              <a:t>FUN</a:t>
            </a:r>
            <a:r>
              <a:rPr lang="uk-UA" strike="noStrike" baseline="0" dirty="0" smtClean="0"/>
              <a:t>, не б</a:t>
            </a:r>
            <a:r>
              <a:rPr lang="ru-RU" strike="noStrike" baseline="0" dirty="0" smtClean="0"/>
              <a:t>ольше и не меньше. Это конешно слегка субьективно. Но тем не мение реальность такова, что после определенного момента использования начинаеш понимать что он значительно лучше ложится на реальность. В нем проще чем в обьектно ориентированном языке смоделировать то что хочется. Собсно я надеюсь что через минут сорок у вы начнете мне верить ;).</a:t>
            </a:r>
          </a:p>
          <a:p>
            <a:pPr defTabSz="966612">
              <a:defRPr/>
            </a:pPr>
            <a:endParaRPr lang="ru-RU" strike="noStrike" baseline="0" dirty="0" smtClean="0"/>
          </a:p>
          <a:p>
            <a:pPr defTabSz="966612">
              <a:defRPr/>
            </a:pPr>
            <a:r>
              <a:rPr lang="ru-RU" strike="noStrike" baseline="0" dirty="0" smtClean="0"/>
              <a:t>Теперь про нормальных...  Тут сложнее... Надо никого не обидеть ;). Вы наверное знаете чем занимаются 95% программистов? Всякие там сайты, автоматизция бизнеса, десктопный приложухи.. ну и остальной ширнепотреб... Вот собсно это и есть те нормальные люди. Нам мало что говорят слова типа </a:t>
            </a:r>
            <a:r>
              <a:rPr lang="uk-UA" sz="1300" b="1" dirty="0"/>
              <a:t>функторы, каррирование, свертка</a:t>
            </a:r>
            <a:r>
              <a:rPr lang="uk-UA" sz="1300" dirty="0"/>
              <a:t>... А может быть и говорят, но они никогда не видели такого в своей работе. Собсно не мог же я себя так сразу же назвать не нормальным?</a:t>
            </a:r>
          </a:p>
          <a:p>
            <a:pPr defTabSz="966612">
              <a:defRPr/>
            </a:pPr>
            <a:endParaRPr lang="uk-UA" sz="1300" dirty="0"/>
          </a:p>
          <a:p>
            <a:pPr defTabSz="966612">
              <a:defRPr/>
            </a:pPr>
            <a:r>
              <a:rPr lang="uk-UA" sz="1300" dirty="0"/>
              <a:t>Именно потому поэтому я и не буду показывать зубодробительный код типа этого (ченить из компилятора </a:t>
            </a:r>
            <a:r>
              <a:rPr lang="en-US" sz="1300" dirty="0"/>
              <a:t>F#)… </a:t>
            </a:r>
            <a:r>
              <a:rPr lang="uk-UA" sz="1300" dirty="0"/>
              <a:t>Итак цели.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5985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if </a:t>
            </a:r>
            <a:r>
              <a:rPr lang="uk-UA" sz="1300" dirty="0"/>
              <a:t>возвращает результат...</a:t>
            </a:r>
            <a:endParaRPr lang="en-US" sz="1300" dirty="0"/>
          </a:p>
          <a:p>
            <a:r>
              <a:rPr lang="en-US" sz="1300" dirty="0"/>
              <a:t>let result =</a:t>
            </a:r>
          </a:p>
          <a:p>
            <a:r>
              <a:rPr lang="en-US" sz="1300" dirty="0"/>
              <a:t>     if x % 2 = 0 then</a:t>
            </a:r>
          </a:p>
          <a:p>
            <a:r>
              <a:rPr lang="en-US" sz="1300" dirty="0"/>
              <a:t>         "Yes it is"</a:t>
            </a:r>
          </a:p>
          <a:p>
            <a:r>
              <a:rPr lang="en-US" sz="1300" dirty="0"/>
              <a:t>     else</a:t>
            </a:r>
          </a:p>
          <a:p>
            <a:r>
              <a:rPr lang="en-US" sz="1300" dirty="0"/>
              <a:t>         "No it is not“</a:t>
            </a:r>
          </a:p>
          <a:p>
            <a:endParaRPr lang="en-US" sz="1300" dirty="0"/>
          </a:p>
          <a:p>
            <a:r>
              <a:rPr lang="uk-UA" sz="1300" dirty="0"/>
              <a:t>Можно юзать конструтор.</a:t>
            </a:r>
          </a:p>
          <a:p>
            <a:r>
              <a:rPr lang="en-US" sz="1300" dirty="0"/>
              <a:t>type </a:t>
            </a:r>
            <a:r>
              <a:rPr lang="en-US" sz="1300" dirty="0" err="1"/>
              <a:t>SuperService</a:t>
            </a:r>
            <a:r>
              <a:rPr lang="en-US" sz="1300" dirty="0"/>
              <a:t>(dep1: IDep1) =</a:t>
            </a:r>
          </a:p>
          <a:p>
            <a:r>
              <a:rPr lang="en-US" sz="1300" dirty="0"/>
              <a:t>    let </a:t>
            </a:r>
            <a:r>
              <a:rPr lang="en-US" sz="1300" dirty="0" err="1"/>
              <a:t>doSometing</a:t>
            </a:r>
            <a:r>
              <a:rPr lang="en-US" sz="1300" dirty="0"/>
              <a:t> = ()</a:t>
            </a:r>
            <a:r>
              <a:rPr lang="en-US" dirty="0" smtClean="0"/>
              <a:t>	</a:t>
            </a:r>
            <a:endParaRPr lang="ru-RU" dirty="0" smtClean="0"/>
          </a:p>
          <a:p>
            <a:endParaRPr lang="ru-RU" dirty="0" smtClean="0"/>
          </a:p>
          <a:p>
            <a:endParaRPr lang="en-US" baseline="0" dirty="0" smtClean="0"/>
          </a:p>
          <a:p>
            <a:r>
              <a:rPr lang="uk-UA" baseline="0" dirty="0" smtClean="0"/>
              <a:t>Типизированность</a:t>
            </a:r>
          </a:p>
          <a:p>
            <a:endParaRPr lang="uk-UA" baseline="0" dirty="0" smtClean="0"/>
          </a:p>
          <a:p>
            <a:r>
              <a:rPr lang="en-US" sz="1300" dirty="0"/>
              <a:t>Object Expressions</a:t>
            </a:r>
            <a:endParaRPr lang="uk-U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005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F#</a:t>
            </a:r>
            <a:r>
              <a:rPr lang="en-US" baseline="0" dirty="0" smtClean="0"/>
              <a:t> </a:t>
            </a:r>
            <a:r>
              <a:rPr lang="uk-UA" baseline="0" dirty="0" smtClean="0"/>
              <a:t>большое значние имеет положение файла в проекте. Они компилятся последовательно. Соотвевенно если клас дефайнится позже, его никто не найдет.</a:t>
            </a:r>
          </a:p>
          <a:p>
            <a:endParaRPr lang="uk-UA" baseline="0" dirty="0" smtClean="0"/>
          </a:p>
          <a:p>
            <a:r>
              <a:rPr lang="uk-UA" baseline="0" dirty="0" smtClean="0"/>
              <a:t>Интеграция со студией так себе... Нема рефакторингов. Нема папок.</a:t>
            </a:r>
          </a:p>
          <a:p>
            <a:endParaRPr lang="uk-UA" baseline="0" dirty="0" smtClean="0"/>
          </a:p>
          <a:p>
            <a:r>
              <a:rPr lang="uk-UA" baseline="0" dirty="0" smtClean="0"/>
              <a:t>Нема автоматического приведения типов. </a:t>
            </a:r>
            <a:r>
              <a:rPr lang="en-US" baseline="0" dirty="0" smtClean="0"/>
              <a:t>let s :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= 12.5m </a:t>
            </a:r>
            <a:r>
              <a:rPr lang="uk-UA" baseline="0" dirty="0" smtClean="0"/>
              <a:t>не будет работать.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uk-UA" baseline="0" dirty="0" smtClean="0"/>
              <a:t>Два костыля. У в</a:t>
            </a:r>
            <a:r>
              <a:rPr lang="ru-RU" baseline="0" dirty="0" smtClean="0"/>
              <a:t>ывода типов есть маленькая проблемка, это рекурсия. Как можно вывести что-то, чего пока нет? Еще смешнее ситуация когда двойная рекурсия, метод1 вызывает метод2, который в свою очередь вызывает метод 1...</a:t>
            </a:r>
          </a:p>
          <a:p>
            <a:r>
              <a:rPr lang="pt-BR" sz="1300" dirty="0"/>
              <a:t>let </a:t>
            </a:r>
            <a:r>
              <a:rPr lang="pt-BR" sz="1300" b="1" dirty="0"/>
              <a:t>rec </a:t>
            </a:r>
            <a:r>
              <a:rPr lang="pt-BR" sz="1300" dirty="0"/>
              <a:t>isOdd n = (n = 1) || isEven (n - 1)</a:t>
            </a:r>
          </a:p>
          <a:p>
            <a:r>
              <a:rPr lang="pt-BR" sz="1300" b="1" dirty="0"/>
              <a:t>and </a:t>
            </a:r>
            <a:r>
              <a:rPr lang="pt-BR" sz="1300" dirty="0"/>
              <a:t>isEven n = (n = 0) || isOdd (n - 1)</a:t>
            </a:r>
            <a:endParaRPr lang="ru-RU" sz="1300" dirty="0"/>
          </a:p>
          <a:p>
            <a:endParaRPr lang="ru-RU" sz="1300" dirty="0"/>
          </a:p>
          <a:p>
            <a:r>
              <a:rPr lang="ru-RU" sz="1300"/>
              <a:t>Непонятно где писать с маленькой буквы, где с большой.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5246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dirty="0" smtClean="0"/>
              <a:t>Офф, сайт. Ловить там правда нечего. А так это редирект на </a:t>
            </a:r>
            <a:r>
              <a:rPr lang="en-US" baseline="0" dirty="0" smtClean="0"/>
              <a:t>MSDN </a:t>
            </a:r>
            <a:r>
              <a:rPr lang="uk-UA" baseline="0" dirty="0" smtClean="0"/>
              <a:t>раздел </a:t>
            </a:r>
            <a:r>
              <a:rPr lang="en-US" baseline="0" dirty="0" smtClean="0"/>
              <a:t>F#.</a:t>
            </a:r>
            <a:endParaRPr lang="uk-UA" baseline="0" dirty="0" smtClean="0"/>
          </a:p>
          <a:p>
            <a:endParaRPr lang="uk-UA" baseline="0" dirty="0" smtClean="0"/>
          </a:p>
          <a:p>
            <a:r>
              <a:rPr lang="uk-UA" baseline="0" dirty="0" smtClean="0"/>
              <a:t>Я б</a:t>
            </a:r>
            <a:r>
              <a:rPr lang="ru-RU" baseline="0" dirty="0" smtClean="0"/>
              <a:t>ы</a:t>
            </a:r>
            <a:r>
              <a:rPr lang="uk-UA" baseline="0" dirty="0" smtClean="0"/>
              <a:t> начал </a:t>
            </a:r>
            <a:r>
              <a:rPr lang="en-US" baseline="0" dirty="0" err="1" smtClean="0"/>
              <a:t>hubfs</a:t>
            </a:r>
            <a:r>
              <a:rPr lang="en-US" baseline="0" dirty="0" smtClean="0"/>
              <a:t>.. </a:t>
            </a:r>
            <a:r>
              <a:rPr lang="uk-UA" baseline="0" dirty="0" smtClean="0"/>
              <a:t>Кумутити подавала надежд</a:t>
            </a:r>
            <a:r>
              <a:rPr lang="ru-RU" baseline="0" dirty="0" smtClean="0"/>
              <a:t>ы. К сожалению щас сдохла... По этому </a:t>
            </a:r>
            <a:r>
              <a:rPr lang="en-US" baseline="0" dirty="0" smtClean="0"/>
              <a:t>stackoverflow.com. </a:t>
            </a:r>
            <a:r>
              <a:rPr lang="uk-UA" baseline="0" dirty="0" smtClean="0"/>
              <a:t>Многие из тех что могут ответить мониторят оба ресурса.</a:t>
            </a:r>
          </a:p>
          <a:p>
            <a:endParaRPr lang="uk-UA" baseline="0" dirty="0" smtClean="0"/>
          </a:p>
          <a:p>
            <a:r>
              <a:rPr lang="uk-UA" baseline="0" dirty="0" smtClean="0"/>
              <a:t>Более или мение официальн</a:t>
            </a:r>
            <a:r>
              <a:rPr lang="ru-RU" baseline="0" dirty="0" smtClean="0"/>
              <a:t>ый хештаг...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Книга которую я прочел на этой неделе. Супер. Главное что понравилось, это метафоричное описание. Тоесть например читая про активные паттерны, понимаеш о чем думал разработчик... Главное что не понравилось, это то что написано не тока для </a:t>
            </a:r>
            <a:r>
              <a:rPr lang="en-US" baseline="0" dirty="0" smtClean="0"/>
              <a:t>.NET</a:t>
            </a:r>
            <a:r>
              <a:rPr lang="uk-UA" baseline="0" dirty="0" smtClean="0"/>
              <a:t>чиков. Реально много про то что кажд</a:t>
            </a:r>
            <a:r>
              <a:rPr lang="ru-RU" baseline="0" dirty="0" smtClean="0"/>
              <a:t>ый </a:t>
            </a:r>
            <a:r>
              <a:rPr lang="en-US" baseline="0" dirty="0" smtClean="0"/>
              <a:t>.Ne</a:t>
            </a:r>
            <a:r>
              <a:rPr lang="uk-UA" baseline="0" dirty="0" smtClean="0"/>
              <a:t>чик знает.</a:t>
            </a:r>
          </a:p>
          <a:p>
            <a:endParaRPr lang="uk-UA" baseline="0" dirty="0" smtClean="0"/>
          </a:p>
          <a:p>
            <a:r>
              <a:rPr lang="uk-UA" baseline="0" dirty="0" smtClean="0"/>
              <a:t>Три лекции от самого </a:t>
            </a:r>
            <a:r>
              <a:rPr lang="en-US" baseline="0" dirty="0" smtClean="0"/>
              <a:t>Don </a:t>
            </a:r>
            <a:r>
              <a:rPr lang="en-US" baseline="0" dirty="0" err="1" smtClean="0"/>
              <a:t>Syme</a:t>
            </a:r>
            <a:r>
              <a:rPr lang="en-US" baseline="0" dirty="0" smtClean="0"/>
              <a:t>… </a:t>
            </a:r>
            <a:r>
              <a:rPr lang="uk-UA" baseline="0" dirty="0" smtClean="0"/>
              <a:t>По отз</a:t>
            </a:r>
            <a:r>
              <a:rPr lang="ru-RU" baseline="0" dirty="0" smtClean="0"/>
              <a:t>ывам скушновато, я же нашел их очень интересными. Короче советую.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9062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2738" y="720725"/>
            <a:ext cx="1609725" cy="1206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8876" y="2229914"/>
            <a:ext cx="5852160" cy="6651196"/>
          </a:xfrm>
        </p:spPr>
        <p:txBody>
          <a:bodyPr/>
          <a:lstStyle/>
          <a:p>
            <a:r>
              <a:rPr lang="uk-UA" dirty="0" smtClean="0"/>
              <a:t>Основаная</a:t>
            </a:r>
            <a:r>
              <a:rPr lang="uk-UA" baseline="0" dirty="0" smtClean="0"/>
              <a:t> цель </a:t>
            </a:r>
            <a:r>
              <a:rPr lang="uk-UA" b="1" baseline="0" dirty="0" smtClean="0"/>
              <a:t>заинтересовать</a:t>
            </a:r>
            <a:r>
              <a:rPr lang="uk-UA" baseline="0" dirty="0" smtClean="0"/>
              <a:t>. Фишка в том что я тока учу </a:t>
            </a:r>
            <a:r>
              <a:rPr lang="ru-RU" baseline="0" dirty="0" smtClean="0"/>
              <a:t>этот язык. И врядли смогу расказать про все. Фактически я раскажу про то что меня заинтрисовало. И так как я себя отношу к нормальным людям, то быстрее всего это заинтресует и вас ;).</a:t>
            </a:r>
          </a:p>
          <a:p>
            <a:endParaRPr lang="ru-RU" baseline="0" dirty="0" smtClean="0"/>
          </a:p>
          <a:p>
            <a:pPr defTabSz="966612">
              <a:defRPr/>
            </a:pPr>
            <a:r>
              <a:rPr lang="ru-RU" baseline="0" dirty="0" smtClean="0"/>
              <a:t>Про учу, надо остановится поподробней. У </a:t>
            </a:r>
            <a:r>
              <a:rPr lang="en-US" baseline="0" dirty="0" smtClean="0"/>
              <a:t>F#</a:t>
            </a:r>
            <a:r>
              <a:rPr lang="uk-UA" baseline="0" dirty="0" smtClean="0"/>
              <a:t>, в отличии от </a:t>
            </a:r>
            <a:r>
              <a:rPr lang="en-US" baseline="0" dirty="0" smtClean="0"/>
              <a:t>C# </a:t>
            </a:r>
            <a:r>
              <a:rPr lang="uk-UA" baseline="0" dirty="0" smtClean="0"/>
              <a:t>или </a:t>
            </a:r>
            <a:r>
              <a:rPr lang="en-US" baseline="0" dirty="0" smtClean="0"/>
              <a:t>java</a:t>
            </a:r>
            <a:r>
              <a:rPr lang="uk-UA" baseline="0" dirty="0" smtClean="0"/>
              <a:t>, кривая обучения реально кривая. </a:t>
            </a:r>
            <a:r>
              <a:rPr lang="ru-RU" baseline="0" dirty="0" smtClean="0"/>
              <a:t>Я для продакшен кода </a:t>
            </a:r>
            <a:r>
              <a:rPr lang="en-US" baseline="0" dirty="0" smtClean="0"/>
              <a:t>F# </a:t>
            </a:r>
            <a:r>
              <a:rPr lang="uk-UA" baseline="0" dirty="0" smtClean="0"/>
              <a:t>использую уже где-то три месяца. И кажд</a:t>
            </a:r>
            <a:r>
              <a:rPr lang="ru-RU" baseline="0" dirty="0" smtClean="0"/>
              <a:t>ый божий день находится хренюшка, про которую раньше не знал. Кроме того за счет богатсва языка, успеваеш забыть что уже знал. Например когда ри</a:t>
            </a:r>
            <a:r>
              <a:rPr lang="en-US" baseline="0" dirty="0" smtClean="0"/>
              <a:t>c</a:t>
            </a:r>
            <a:r>
              <a:rPr lang="ru-RU" baseline="0" dirty="0" smtClean="0"/>
              <a:t>овал этот слайд пытался вспонить упрощенный синтаксис для создание ексепшенов. Фиг там. А там все просто</a:t>
            </a:r>
            <a:r>
              <a:rPr lang="en-US" baseline="0" dirty="0" smtClean="0"/>
              <a:t> – “</a:t>
            </a:r>
            <a:r>
              <a:rPr lang="en-US" sz="1300" dirty="0"/>
              <a:t>exception</a:t>
            </a:r>
            <a:r>
              <a:rPr lang="en-US" sz="1300" b="1" dirty="0"/>
              <a:t> </a:t>
            </a:r>
            <a:r>
              <a:rPr lang="en-US" sz="1300" dirty="0" err="1"/>
              <a:t>MyError</a:t>
            </a:r>
            <a:r>
              <a:rPr lang="en-US" sz="1300" b="1" dirty="0"/>
              <a:t> </a:t>
            </a:r>
            <a:r>
              <a:rPr lang="en-US" sz="1300" dirty="0"/>
              <a:t>of</a:t>
            </a:r>
            <a:r>
              <a:rPr lang="en-US" sz="1300" b="1" dirty="0"/>
              <a:t> </a:t>
            </a:r>
            <a:r>
              <a:rPr lang="en-US" sz="1300" dirty="0"/>
              <a:t>string”</a:t>
            </a:r>
          </a:p>
          <a:p>
            <a:pPr defTabSz="966612">
              <a:defRPr/>
            </a:pPr>
            <a:endParaRPr lang="en-US" sz="1300" dirty="0"/>
          </a:p>
          <a:p>
            <a:pPr defTabSz="966612">
              <a:defRPr/>
            </a:pPr>
            <a:r>
              <a:rPr lang="ru-RU" sz="1300" dirty="0"/>
              <a:t>В этом всем есть приятная особенность. В </a:t>
            </a:r>
            <a:r>
              <a:rPr lang="en-US" baseline="0" dirty="0" smtClean="0"/>
              <a:t>F#</a:t>
            </a:r>
            <a:r>
              <a:rPr lang="ru-RU" baseline="0" dirty="0" smtClean="0"/>
              <a:t> если не знаеш как написать на </a:t>
            </a:r>
            <a:r>
              <a:rPr lang="en-US" baseline="0" dirty="0" smtClean="0"/>
              <a:t>F#</a:t>
            </a:r>
            <a:r>
              <a:rPr lang="uk-UA" baseline="0" dirty="0" smtClean="0"/>
              <a:t>, можна написать на </a:t>
            </a:r>
            <a:r>
              <a:rPr lang="en-US" baseline="0" dirty="0" smtClean="0"/>
              <a:t>C#... </a:t>
            </a:r>
            <a:r>
              <a:rPr lang="ru-RU" baseline="0" dirty="0" smtClean="0"/>
              <a:t>Это проще проиллюстировать.</a:t>
            </a:r>
          </a:p>
          <a:p>
            <a:pPr defTabSz="966612">
              <a:defRPr/>
            </a:pPr>
            <a:endParaRPr lang="ru-RU" baseline="0" dirty="0" smtClean="0"/>
          </a:p>
          <a:p>
            <a:pPr defTabSz="966612">
              <a:defRPr/>
            </a:pPr>
            <a:r>
              <a:rPr lang="ru-RU" baseline="0" dirty="0" smtClean="0"/>
              <a:t>(пример с ексепшеном)</a:t>
            </a:r>
          </a:p>
          <a:p>
            <a:pPr defTabSz="966612">
              <a:defRPr/>
            </a:pPr>
            <a:r>
              <a:rPr lang="ru-RU" baseline="0" dirty="0" smtClean="0"/>
              <a:t>(пример с принтф)</a:t>
            </a:r>
          </a:p>
          <a:p>
            <a:pPr defTabSz="966612">
              <a:defRPr/>
            </a:pPr>
            <a:endParaRPr lang="ru-RU" baseline="0" dirty="0" smtClean="0"/>
          </a:p>
          <a:p>
            <a:pPr defTabSz="966612">
              <a:defRPr/>
            </a:pPr>
            <a:r>
              <a:rPr lang="ru-RU" baseline="0" dirty="0" smtClean="0"/>
              <a:t>В сухом остатке получается что необходимо выучить небольшой набор конструкций языка... А все остальное можно учить по мере использования. Мне это нравится.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всегда, я коснусь проблем. Куда уж без этого ;).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Ну и конешно же обсудить. Тут уж как карта ляжет. Я попробую ответить на вопросы. Может быть приведу примеры того что я писал на </a:t>
            </a:r>
            <a:r>
              <a:rPr lang="en-US" baseline="0" dirty="0" smtClean="0"/>
              <a:t>F#. </a:t>
            </a:r>
            <a:r>
              <a:rPr lang="uk-UA" baseline="0" dirty="0" smtClean="0"/>
              <a:t>Хз короче.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2559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</a:t>
            </a:r>
            <a:r>
              <a:rPr lang="ru-RU" baseline="0" dirty="0" smtClean="0"/>
              <a:t> начала я покажу примерчик обычного </a:t>
            </a:r>
            <a:r>
              <a:rPr lang="en-US" baseline="0" dirty="0" smtClean="0"/>
              <a:t>C# </a:t>
            </a:r>
            <a:r>
              <a:rPr lang="uk-UA" baseline="0" dirty="0" smtClean="0"/>
              <a:t>кода, переложеного один в один на </a:t>
            </a:r>
            <a:r>
              <a:rPr lang="en-US" baseline="0" dirty="0" smtClean="0"/>
              <a:t>F#.</a:t>
            </a:r>
            <a:endParaRPr lang="uk-UA" baseline="0" dirty="0" smtClean="0"/>
          </a:p>
          <a:p>
            <a:endParaRPr lang="uk-UA" baseline="0" dirty="0" smtClean="0"/>
          </a:p>
          <a:p>
            <a:pPr defTabSz="966612">
              <a:defRPr/>
            </a:pPr>
            <a:r>
              <a:rPr lang="uk-UA" baseline="0" dirty="0" smtClean="0"/>
              <a:t>(Пример с </a:t>
            </a:r>
            <a:r>
              <a:rPr lang="en-US" sz="1300" dirty="0" err="1"/>
              <a:t>TableCreator</a:t>
            </a:r>
            <a:r>
              <a:rPr lang="uk-UA" sz="1300" dirty="0"/>
              <a:t> на </a:t>
            </a:r>
            <a:r>
              <a:rPr lang="en-US" sz="1300" dirty="0"/>
              <a:t>SMO</a:t>
            </a:r>
            <a:r>
              <a:rPr lang="uk-UA" baseline="0" dirty="0" smtClean="0"/>
              <a:t>)</a:t>
            </a:r>
            <a:endParaRPr lang="en-US" baseline="0" dirty="0" smtClean="0"/>
          </a:p>
          <a:p>
            <a:endParaRPr lang="uk-UA" baseline="0" dirty="0" smtClean="0"/>
          </a:p>
          <a:p>
            <a:r>
              <a:rPr lang="uk-UA" baseline="0" dirty="0" smtClean="0"/>
              <a:t>Изменения больше косметические... Это я к тому что начинать с </a:t>
            </a:r>
            <a:r>
              <a:rPr lang="en-US" baseline="0" dirty="0" smtClean="0"/>
              <a:t>F# </a:t>
            </a:r>
            <a:r>
              <a:rPr lang="uk-UA" baseline="0" dirty="0" smtClean="0"/>
              <a:t>достаточно легко.</a:t>
            </a:r>
            <a:r>
              <a:rPr lang="en-US" baseline="0" dirty="0" smtClean="0"/>
              <a:t> </a:t>
            </a:r>
            <a:r>
              <a:rPr lang="ru-RU" baseline="0" dirty="0" smtClean="0"/>
              <a:t>Особенно если используется знакомое </a:t>
            </a:r>
            <a:r>
              <a:rPr lang="ru-RU" baseline="0" smtClean="0"/>
              <a:t>АПИ.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8918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57563" y="720725"/>
            <a:ext cx="600075" cy="450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1247005"/>
            <a:ext cx="5852160" cy="7634105"/>
          </a:xfrm>
        </p:spPr>
        <p:txBody>
          <a:bodyPr/>
          <a:lstStyle/>
          <a:p>
            <a:r>
              <a:rPr lang="uk-UA" dirty="0" smtClean="0"/>
              <a:t>У</a:t>
            </a:r>
            <a:r>
              <a:rPr lang="uk-UA" baseline="0" dirty="0" smtClean="0"/>
              <a:t> </a:t>
            </a:r>
            <a:r>
              <a:rPr lang="en-US" baseline="0" dirty="0" smtClean="0"/>
              <a:t>F# </a:t>
            </a:r>
            <a:r>
              <a:rPr lang="uk-UA" baseline="0" dirty="0" smtClean="0"/>
              <a:t>как и любого другого, уважающего себя яз</a:t>
            </a:r>
            <a:r>
              <a:rPr lang="ru-RU" baseline="0" dirty="0" smtClean="0"/>
              <a:t>ыка есть встроенные примитивные типы. Всякие там строки инты и тому подобное. Это даж не интерсно.</a:t>
            </a:r>
            <a:r>
              <a:rPr lang="uk-UA" baseline="0" dirty="0" smtClean="0"/>
              <a:t> А что интерсно это о</a:t>
            </a:r>
            <a:r>
              <a:rPr lang="uk-UA" dirty="0" smtClean="0"/>
              <a:t>дно</a:t>
            </a:r>
            <a:r>
              <a:rPr lang="uk-UA" baseline="0" dirty="0" smtClean="0"/>
              <a:t> из приятн</a:t>
            </a:r>
            <a:r>
              <a:rPr lang="ru-RU" baseline="0" dirty="0" smtClean="0"/>
              <a:t>ых</a:t>
            </a:r>
            <a:r>
              <a:rPr lang="uk-UA" baseline="0" dirty="0" smtClean="0"/>
              <a:t> отличий это богатая система типа. Разработчики ввели специальные типы для специальных задач.</a:t>
            </a:r>
          </a:p>
          <a:p>
            <a:endParaRPr lang="uk-UA" baseline="0" dirty="0" smtClean="0"/>
          </a:p>
          <a:p>
            <a:pPr defTabSz="966612"/>
            <a:r>
              <a:rPr lang="uk-UA" baseline="0" dirty="0" smtClean="0"/>
              <a:t>Например очень часто нужны ДТОшки. Типизировання структурка, имя – значение. </a:t>
            </a:r>
            <a:r>
              <a:rPr lang="ru-RU" sz="1300" dirty="0"/>
              <a:t>В </a:t>
            </a:r>
            <a:r>
              <a:rPr lang="en-US" sz="1300" dirty="0"/>
              <a:t>F# </a:t>
            </a:r>
            <a:r>
              <a:rPr lang="ru-RU" sz="1300" dirty="0"/>
              <a:t>это рекорды.  Если бы не скобочки, то запись была бы вообще минималистична. Реально же это вполне себе класс. С публичным доступом, неизменяемыми полями, конструктором, и переопределенными всякими </a:t>
            </a:r>
            <a:r>
              <a:rPr lang="en-US" sz="1300" dirty="0"/>
              <a:t>Equals </a:t>
            </a:r>
            <a:r>
              <a:rPr lang="uk-UA" sz="1300" dirty="0"/>
              <a:t>и </a:t>
            </a:r>
            <a:r>
              <a:rPr lang="en-US" sz="1300" dirty="0" err="1"/>
              <a:t>GetHashCode</a:t>
            </a:r>
            <a:r>
              <a:rPr lang="en-US" sz="1300" dirty="0"/>
              <a:t>.</a:t>
            </a:r>
            <a:r>
              <a:rPr lang="ru-RU" sz="1300" dirty="0"/>
              <a:t> Кроме того что их легко создавать, их еще и легко использовать. Через некторое время большая часть моделей уходит в такие рекорды. При большом желании у рекордов можно описывать и методы.</a:t>
            </a:r>
          </a:p>
          <a:p>
            <a:pPr defTabSz="966612"/>
            <a:endParaRPr lang="ru-RU" sz="1300" dirty="0"/>
          </a:p>
          <a:p>
            <a:pPr defTabSz="966612"/>
            <a:r>
              <a:rPr lang="ru-RU" sz="1300" dirty="0"/>
              <a:t>Другой пример это Туплы (тупулы, кортежи), это для ситуация когда и названия полей не важны. Очень удобная штука когда надо протаскивать несколько значений за один раз. Ессно оно все типизированное по самое нехочу. И ессно язык поддерживает очень круто. Например декомпозиция на отдельные елементы. Позже я покажу синтаксис для матчинга туплов.</a:t>
            </a:r>
          </a:p>
          <a:p>
            <a:pPr defTabSz="966612"/>
            <a:endParaRPr lang="ru-RU" sz="1300" dirty="0"/>
          </a:p>
          <a:p>
            <a:pPr defTabSz="966612"/>
            <a:r>
              <a:rPr lang="ru-RU" sz="1300" dirty="0"/>
              <a:t>Следующий пример, проще описать на на картах. (Пример карт). С точки зрения дотНета это можно рассматривать двояко. Вопервых как обычный енум (перечисление). А вот вторых как иерархию. В которой кард явлеяется асбтрактным классом, а все остальное это наслденики. Интересно что это закрытая иерархия. Точно так же как с рекордами можно писать дописывать методы.</a:t>
            </a:r>
          </a:p>
          <a:p>
            <a:pPr defTabSz="966612"/>
            <a:endParaRPr lang="ru-RU" sz="1300" dirty="0"/>
          </a:p>
          <a:p>
            <a:r>
              <a:rPr lang="en-US" baseline="0" dirty="0" smtClean="0"/>
              <a:t>type Person =</a:t>
            </a:r>
          </a:p>
          <a:p>
            <a:r>
              <a:rPr lang="en-US" baseline="0" dirty="0" smtClean="0"/>
              <a:t>| Boy of string</a:t>
            </a:r>
          </a:p>
          <a:p>
            <a:r>
              <a:rPr lang="en-US" baseline="0" dirty="0" smtClean="0"/>
              <a:t>| Girl of string</a:t>
            </a:r>
          </a:p>
          <a:p>
            <a:r>
              <a:rPr lang="en-US" baseline="0" dirty="0" smtClean="0"/>
              <a:t>| Couple of Person * Person</a:t>
            </a:r>
          </a:p>
          <a:p>
            <a:r>
              <a:rPr lang="en-US" baseline="0" dirty="0" smtClean="0"/>
              <a:t>static member (+) (lhs, </a:t>
            </a:r>
            <a:r>
              <a:rPr lang="en-US" baseline="0" dirty="0" err="1" smtClean="0"/>
              <a:t>rhs</a:t>
            </a:r>
            <a:r>
              <a:rPr lang="en-US" baseline="0" dirty="0" smtClean="0"/>
              <a:t>) =</a:t>
            </a:r>
          </a:p>
          <a:p>
            <a:r>
              <a:rPr lang="en-US" baseline="0" dirty="0" smtClean="0"/>
              <a:t>	match lhs, </a:t>
            </a:r>
            <a:r>
              <a:rPr lang="en-US" baseline="0" dirty="0" err="1" smtClean="0"/>
              <a:t>rhs</a:t>
            </a:r>
            <a:r>
              <a:rPr lang="en-US" baseline="0" dirty="0" smtClean="0"/>
              <a:t> with</a:t>
            </a:r>
          </a:p>
          <a:p>
            <a:r>
              <a:rPr lang="en-US" baseline="0" dirty="0" smtClean="0"/>
              <a:t>	| Couple(_), _ </a:t>
            </a:r>
            <a:endParaRPr lang="ru-RU" baseline="0" dirty="0" smtClean="0"/>
          </a:p>
          <a:p>
            <a:r>
              <a:rPr lang="ru-RU" baseline="0" dirty="0" smtClean="0"/>
              <a:t>                   </a:t>
            </a:r>
            <a:r>
              <a:rPr lang="en-US" baseline="0" dirty="0" smtClean="0"/>
              <a:t>| _, Couple(_) </a:t>
            </a:r>
            <a:endParaRPr lang="ru-RU" baseline="0" dirty="0" smtClean="0"/>
          </a:p>
          <a:p>
            <a:r>
              <a:rPr lang="ru-RU" baseline="0" dirty="0" smtClean="0"/>
              <a:t>		</a:t>
            </a:r>
            <a:r>
              <a:rPr lang="en-US" baseline="0" dirty="0" smtClean="0"/>
              <a:t>-&gt; </a:t>
            </a:r>
            <a:r>
              <a:rPr lang="en-US" baseline="0" dirty="0" err="1" smtClean="0"/>
              <a:t>failwith</a:t>
            </a:r>
            <a:r>
              <a:rPr lang="en-US" baseline="0" dirty="0" smtClean="0"/>
              <a:t> "</a:t>
            </a:r>
            <a:r>
              <a:rPr lang="ru-RU" baseline="0" dirty="0" smtClean="0"/>
              <a:t>Гм... шведская семья детектед"</a:t>
            </a:r>
          </a:p>
          <a:p>
            <a:r>
              <a:rPr lang="ru-RU" baseline="0" dirty="0" smtClean="0"/>
              <a:t>	| _ -&gt; </a:t>
            </a:r>
            <a:r>
              <a:rPr lang="en-US" baseline="0" dirty="0" smtClean="0"/>
              <a:t>Couple(lhs, </a:t>
            </a:r>
            <a:r>
              <a:rPr lang="en-US" baseline="0" dirty="0" err="1" smtClean="0"/>
              <a:t>rhs</a:t>
            </a:r>
            <a:r>
              <a:rPr lang="en-US" baseline="0" dirty="0" smtClean="0"/>
              <a:t>)</a:t>
            </a:r>
            <a:endParaRPr lang="ru-RU" baseline="0" dirty="0" smtClean="0"/>
          </a:p>
          <a:p>
            <a:pPr defTabSz="966612"/>
            <a:endParaRPr lang="ru-RU" sz="1300" dirty="0"/>
          </a:p>
          <a:p>
            <a:pPr defTabSz="966612"/>
            <a:endParaRPr lang="ru-RU" sz="1300" dirty="0"/>
          </a:p>
          <a:p>
            <a:pPr defTabSz="966612"/>
            <a:r>
              <a:rPr lang="ru-RU" sz="1300" dirty="0"/>
              <a:t>Ну и обычные .НЕТ классы и структуры... По опыту использования </a:t>
            </a:r>
            <a:r>
              <a:rPr lang="en-US" sz="1300" dirty="0"/>
              <a:t>F# </a:t>
            </a:r>
            <a:r>
              <a:rPr lang="uk-UA" sz="1300" dirty="0"/>
              <a:t>все данн</a:t>
            </a:r>
            <a:r>
              <a:rPr lang="ru-RU" sz="1300" dirty="0"/>
              <a:t>ые ухоядт в рекорды, туплы и дискриминейтед юнионс, а вот логика в классы и или модули.</a:t>
            </a: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2137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</a:t>
            </a:r>
            <a:r>
              <a:rPr lang="ru-RU" baseline="0" dirty="0" smtClean="0"/>
              <a:t> функции в функциональном языке даже не понятно откуда начинать расказывать.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первую очередь стоит заметить, что функция это самое обычное значение. Ее можно дефайнить, можно передавать в другую функцию. Короче все что угодно.</a:t>
            </a:r>
          </a:p>
          <a:p>
            <a:endParaRPr lang="ru-RU" baseline="0" dirty="0" smtClean="0"/>
          </a:p>
          <a:p>
            <a:r>
              <a:rPr lang="uk-UA" dirty="0" smtClean="0"/>
              <a:t>Есть еще</a:t>
            </a:r>
            <a:r>
              <a:rPr lang="uk-UA" baseline="0" dirty="0" smtClean="0"/>
              <a:t> такая уматная штука </a:t>
            </a:r>
            <a:r>
              <a:rPr lang="en-US" dirty="0" smtClean="0"/>
              <a:t>Closure</a:t>
            </a:r>
            <a:r>
              <a:rPr lang="uk-UA" dirty="0" smtClean="0"/>
              <a:t>, </a:t>
            </a:r>
            <a:r>
              <a:rPr lang="ru-RU" dirty="0" smtClean="0"/>
              <a:t>это</a:t>
            </a:r>
            <a:r>
              <a:rPr lang="ru-RU" baseline="0" dirty="0" smtClean="0"/>
              <a:t> вложенные функции.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Ессно что есть и анонимные функции. Кстати, ирония в том что синтаксис </a:t>
            </a:r>
            <a:r>
              <a:rPr lang="en-US" baseline="0" dirty="0" smtClean="0"/>
              <a:t>F# </a:t>
            </a:r>
            <a:r>
              <a:rPr lang="uk-UA" baseline="0" dirty="0" smtClean="0"/>
              <a:t>более много словен (буквенен) чем у </a:t>
            </a:r>
            <a:r>
              <a:rPr lang="en-US" baseline="0" dirty="0" smtClean="0"/>
              <a:t>C# </a:t>
            </a:r>
            <a:r>
              <a:rPr lang="en-US" baseline="0" dirty="0" smtClean="0">
                <a:sym typeface="Wingdings" pitchFamily="2" charset="2"/>
              </a:rPr>
              <a:t></a:t>
            </a:r>
          </a:p>
          <a:p>
            <a:endParaRPr lang="en-US" baseline="0" dirty="0" smtClean="0">
              <a:sym typeface="Wingdings" pitchFamily="2" charset="2"/>
            </a:endParaRPr>
          </a:p>
          <a:p>
            <a:pPr marL="241653" indent="-241653">
              <a:buAutoNum type="alphaLcParenBoth"/>
            </a:pPr>
            <a:r>
              <a:rPr lang="en-US" baseline="0" dirty="0" smtClean="0">
                <a:sym typeface="Wingdings" pitchFamily="2" charset="2"/>
              </a:rPr>
              <a:t>=&gt; </a:t>
            </a:r>
            <a:r>
              <a:rPr lang="en-US" baseline="0" dirty="0" err="1" smtClean="0">
                <a:sym typeface="Wingdings" pitchFamily="2" charset="2"/>
              </a:rPr>
              <a:t>a.ToString</a:t>
            </a:r>
            <a:r>
              <a:rPr lang="en-US" baseline="0" dirty="0" smtClean="0">
                <a:sym typeface="Wingdings" pitchFamily="2" charset="2"/>
              </a:rPr>
              <a:t>()</a:t>
            </a:r>
          </a:p>
          <a:p>
            <a:r>
              <a:rPr lang="en-US" baseline="0" dirty="0" smtClean="0">
                <a:sym typeface="Wingdings" pitchFamily="2" charset="2"/>
              </a:rPr>
              <a:t>fun a -&gt; </a:t>
            </a:r>
            <a:r>
              <a:rPr lang="en-US" baseline="0" dirty="0" err="1" smtClean="0">
                <a:sym typeface="Wingdings" pitchFamily="2" charset="2"/>
              </a:rPr>
              <a:t>a.ToString</a:t>
            </a:r>
            <a:r>
              <a:rPr lang="en-US" baseline="0" dirty="0" smtClean="0">
                <a:sym typeface="Wingdings" pitchFamily="2" charset="2"/>
              </a:rPr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5157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7447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/>
            <a:r>
              <a:rPr lang="uk-UA" baseline="0" dirty="0" smtClean="0"/>
              <a:t>Если чесно, я когда продавливал идею написать наш процесинговый сервер на </a:t>
            </a:r>
            <a:r>
              <a:rPr lang="en-US" baseline="0" dirty="0" smtClean="0"/>
              <a:t>F# </a:t>
            </a:r>
            <a:r>
              <a:rPr lang="uk-UA" baseline="0" dirty="0" smtClean="0"/>
              <a:t>я б</a:t>
            </a:r>
            <a:r>
              <a:rPr lang="ru-RU" baseline="0" dirty="0" smtClean="0"/>
              <a:t>ыл уверен что </a:t>
            </a:r>
            <a:r>
              <a:rPr lang="en-US" baseline="0" dirty="0" smtClean="0"/>
              <a:t>F# </a:t>
            </a:r>
            <a:r>
              <a:rPr lang="uk-UA" baseline="0" dirty="0" smtClean="0"/>
              <a:t>все сделает за меня. Я </a:t>
            </a:r>
            <a:r>
              <a:rPr lang="ru-RU" baseline="0" dirty="0" smtClean="0"/>
              <a:t>ожидал чего-то высокоуровневого. Мои ожидания не опрадвлались.</a:t>
            </a:r>
            <a:endParaRPr lang="uk-UA" baseline="0" dirty="0" smtClean="0"/>
          </a:p>
          <a:p>
            <a:pPr defTabSz="966612"/>
            <a:r>
              <a:rPr lang="uk-UA" baseline="0" dirty="0" smtClean="0"/>
              <a:t> </a:t>
            </a:r>
            <a:endParaRPr lang="en-US" baseline="0" dirty="0" smtClean="0"/>
          </a:p>
          <a:p>
            <a:pPr defTabSz="966612"/>
            <a:r>
              <a:rPr lang="uk-UA" baseline="0" dirty="0" smtClean="0"/>
              <a:t>Асинхронно скачать, потом чето асинхронно скачать еще раз.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1026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Это крутой</a:t>
            </a:r>
            <a:r>
              <a:rPr lang="uk-UA" baseline="0" dirty="0" smtClean="0"/>
              <a:t> аналог </a:t>
            </a:r>
            <a:r>
              <a:rPr lang="en-US" baseline="0" dirty="0" smtClean="0"/>
              <a:t>switch. </a:t>
            </a:r>
            <a:r>
              <a:rPr lang="uk-UA" baseline="0" dirty="0" smtClean="0"/>
              <a:t>Кроме матчинга по константам, он позволяет еще наклад</a:t>
            </a:r>
            <a:r>
              <a:rPr lang="ru-RU" baseline="0" dirty="0" smtClean="0"/>
              <a:t>ывать ограничения ввиде булевых операций.</a:t>
            </a:r>
          </a:p>
          <a:p>
            <a:endParaRPr lang="ru-RU" baseline="0" dirty="0" smtClean="0"/>
          </a:p>
          <a:p>
            <a:r>
              <a:rPr lang="ru-RU" baseline="0" smtClean="0"/>
              <a:t>Про актив паттерны расказать сложно.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4579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293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017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949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073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814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833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790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78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941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557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294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426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08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haliy.nam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hyperlink" Target="http://twitter.com/chaliy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hannel9.msdn.com/shows/Going+Deep/C9-Lectures-Dr-Don-Syme-Introduction-to-F-1-of-3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F# </a:t>
            </a:r>
            <a:r>
              <a:rPr lang="uk-UA" dirty="0" smtClean="0"/>
              <a:t>для </a:t>
            </a:r>
            <a:r>
              <a:rPr lang="uk-UA" strike="sngStrike" dirty="0" smtClean="0"/>
              <a:t>нормальных</a:t>
            </a:r>
            <a:r>
              <a:rPr lang="uk-UA" dirty="0" smtClean="0"/>
              <a:t> людей.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2108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Mike </a:t>
            </a:r>
            <a:r>
              <a:rPr lang="en-US" dirty="0" err="1" smtClean="0"/>
              <a:t>Chaliy</a:t>
            </a:r>
            <a:endParaRPr lang="en-US" dirty="0" smtClean="0"/>
          </a:p>
          <a:p>
            <a:r>
              <a:rPr lang="en-US" dirty="0" smtClean="0">
                <a:hlinkClick r:id=""/>
              </a:rPr>
              <a:t>mike@chaliy.name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http://chaliy.name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http://twitter.com/chaliy/</a:t>
            </a:r>
            <a:r>
              <a:rPr lang="en-US" dirty="0" smtClean="0"/>
              <a:t> </a:t>
            </a:r>
          </a:p>
        </p:txBody>
      </p:sp>
      <p:pic>
        <p:nvPicPr>
          <p:cNvPr id="1026" name="Picture 2" descr="C:\Users\M\Temp\free_GM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22823">
            <a:off x="6724563" y="579891"/>
            <a:ext cx="21431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7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Мелкие класные фишки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 </a:t>
            </a:r>
            <a:r>
              <a:rPr lang="uk-UA" dirty="0" smtClean="0"/>
              <a:t>средствами </a:t>
            </a:r>
            <a:r>
              <a:rPr lang="en-US" dirty="0" smtClean="0"/>
              <a:t>F#</a:t>
            </a:r>
          </a:p>
          <a:p>
            <a:r>
              <a:rPr lang="en-US" dirty="0" err="1" smtClean="0"/>
              <a:t>Printfn</a:t>
            </a:r>
            <a:endParaRPr lang="en-US" dirty="0" smtClean="0"/>
          </a:p>
          <a:p>
            <a:r>
              <a:rPr lang="en-US" dirty="0" err="1" smtClean="0"/>
              <a:t>failwith</a:t>
            </a:r>
            <a:endParaRPr lang="ru-RU" dirty="0" smtClean="0"/>
          </a:p>
          <a:p>
            <a:r>
              <a:rPr lang="en-US" dirty="0" err="1" smtClean="0"/>
              <a:t>Nullability</a:t>
            </a:r>
            <a:r>
              <a:rPr lang="en-US" dirty="0" smtClean="0"/>
              <a:t>…</a:t>
            </a:r>
          </a:p>
          <a:p>
            <a:r>
              <a:rPr lang="en-US" dirty="0"/>
              <a:t>m</a:t>
            </a:r>
            <a:r>
              <a:rPr lang="en-US" dirty="0" smtClean="0"/>
              <a:t>atch Discriminated Union</a:t>
            </a:r>
            <a:endParaRPr lang="uk-UA" dirty="0" smtClean="0"/>
          </a:p>
          <a:p>
            <a:r>
              <a:rPr lang="uk-UA" dirty="0" smtClean="0"/>
              <a:t>Анонимн</a:t>
            </a:r>
            <a:r>
              <a:rPr lang="ru-RU" dirty="0" smtClean="0"/>
              <a:t>ые реализации..</a:t>
            </a:r>
            <a:endParaRPr lang="en-US" dirty="0" smtClean="0"/>
          </a:p>
          <a:p>
            <a:r>
              <a:rPr lang="en-US" dirty="0"/>
              <a:t>if</a:t>
            </a:r>
            <a:r>
              <a:rPr lang="uk-UA" dirty="0"/>
              <a:t> возвращает </a:t>
            </a:r>
            <a:r>
              <a:rPr lang="uk-UA" dirty="0" smtClean="0"/>
              <a:t>результат</a:t>
            </a:r>
            <a:endParaRPr lang="en-US" dirty="0" smtClean="0"/>
          </a:p>
          <a:p>
            <a:r>
              <a:rPr lang="en-US" dirty="0" smtClean="0"/>
              <a:t>REPL</a:t>
            </a:r>
            <a:endParaRPr lang="uk-UA" dirty="0" smtClean="0"/>
          </a:p>
          <a:p>
            <a:r>
              <a:rPr lang="uk-UA" dirty="0" smtClean="0"/>
              <a:t>Евент</a:t>
            </a:r>
            <a:r>
              <a:rPr lang="ru-RU" dirty="0" smtClean="0"/>
              <a:t>ы и </a:t>
            </a:r>
            <a:r>
              <a:rPr lang="en-US" dirty="0" smtClean="0"/>
              <a:t>Observable</a:t>
            </a:r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Проблем</a:t>
            </a:r>
            <a:r>
              <a:rPr lang="ru-RU" dirty="0" smtClean="0"/>
              <a:t>ы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Положение в проекте исходного файла</a:t>
            </a:r>
          </a:p>
          <a:p>
            <a:r>
              <a:rPr lang="ru-RU" dirty="0" smtClean="0"/>
              <a:t>Интеграция в студию</a:t>
            </a:r>
            <a:endParaRPr lang="en-US" dirty="0" smtClean="0"/>
          </a:p>
          <a:p>
            <a:r>
              <a:rPr lang="uk-UA" dirty="0" smtClean="0"/>
              <a:t>Автоматическое приведение типов</a:t>
            </a:r>
            <a:endParaRPr lang="en-US" dirty="0" smtClean="0"/>
          </a:p>
          <a:p>
            <a:r>
              <a:rPr lang="en-US" dirty="0" smtClean="0"/>
              <a:t>rec </a:t>
            </a:r>
            <a:r>
              <a:rPr lang="uk-UA" dirty="0" smtClean="0"/>
              <a:t>и </a:t>
            </a:r>
            <a:r>
              <a:rPr lang="en-US" dirty="0" smtClean="0"/>
              <a:t>and</a:t>
            </a:r>
            <a:endParaRPr lang="uk-UA" dirty="0" smtClean="0"/>
          </a:p>
          <a:p>
            <a:r>
              <a:rPr lang="uk-UA" dirty="0" smtClean="0"/>
              <a:t>Код конвеншен</a:t>
            </a:r>
            <a:r>
              <a:rPr lang="ru-RU" dirty="0" smtClean="0"/>
              <a:t>ы</a:t>
            </a:r>
            <a:endParaRPr lang="en-US" dirty="0" smtClean="0"/>
          </a:p>
          <a:p>
            <a:r>
              <a:rPr lang="uk-UA" dirty="0" smtClean="0"/>
              <a:t>Приведение типов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95982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Рес</a:t>
            </a:r>
            <a:r>
              <a:rPr lang="ru-RU" dirty="0" smtClean="0"/>
              <a:t>урсы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http://www.fsharp.net/</a:t>
            </a:r>
            <a:endParaRPr lang="ru-RU" dirty="0" smtClean="0"/>
          </a:p>
          <a:p>
            <a:r>
              <a:rPr lang="en-US" dirty="0" err="1" smtClean="0"/>
              <a:t>Hubfs</a:t>
            </a:r>
            <a:r>
              <a:rPr lang="en-US" dirty="0" smtClean="0"/>
              <a:t>, </a:t>
            </a:r>
            <a:r>
              <a:rPr lang="en-US" dirty="0" err="1" smtClean="0"/>
              <a:t>stackoveflow</a:t>
            </a:r>
            <a:endParaRPr lang="en-US" dirty="0" smtClean="0"/>
          </a:p>
          <a:p>
            <a:r>
              <a:rPr lang="en-US" dirty="0" smtClean="0"/>
              <a:t>Twitter #</a:t>
            </a:r>
            <a:r>
              <a:rPr lang="en-US" dirty="0" err="1" smtClean="0"/>
              <a:t>fsharp</a:t>
            </a:r>
            <a:endParaRPr lang="en-US" dirty="0" smtClean="0"/>
          </a:p>
          <a:p>
            <a:r>
              <a:rPr lang="en-US" dirty="0" smtClean="0"/>
              <a:t>Programming F#</a:t>
            </a:r>
          </a:p>
          <a:p>
            <a:r>
              <a:rPr lang="en-US" dirty="0">
                <a:hlinkClick r:id="rId3"/>
              </a:rPr>
              <a:t>C9 Lectures: Dr. Don </a:t>
            </a:r>
            <a:r>
              <a:rPr lang="en-US" dirty="0" err="1">
                <a:hlinkClick r:id="rId3"/>
              </a:rPr>
              <a:t>Syme</a:t>
            </a:r>
            <a:r>
              <a:rPr lang="en-US" dirty="0">
                <a:hlinkClick r:id="rId3"/>
              </a:rPr>
              <a:t> - Introduction to F</a:t>
            </a:r>
            <a:r>
              <a:rPr lang="en-US" dirty="0" smtClean="0">
                <a:hlinkClick r:id="rId3"/>
              </a:rPr>
              <a:t>#</a:t>
            </a:r>
            <a:endParaRPr lang="ru-RU" dirty="0" smtClean="0"/>
          </a:p>
          <a:p>
            <a:r>
              <a:rPr lang="en-US" dirty="0" smtClean="0"/>
              <a:t>F# Spec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4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Цели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Заинтриговать</a:t>
            </a:r>
          </a:p>
          <a:p>
            <a:r>
              <a:rPr lang="uk-UA" dirty="0" smtClean="0"/>
              <a:t>Немного охладить пыл</a:t>
            </a:r>
          </a:p>
          <a:p>
            <a:r>
              <a:rPr lang="uk-UA" dirty="0" smtClean="0"/>
              <a:t>Обсудить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7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Первый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5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Розма</a:t>
            </a:r>
            <a:r>
              <a:rPr lang="uk-UA" dirty="0" smtClean="0"/>
              <a:t>їття типів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</a:t>
            </a:r>
            <a:endParaRPr lang="ru-RU" dirty="0" smtClean="0"/>
          </a:p>
          <a:p>
            <a:r>
              <a:rPr lang="en-US" dirty="0" smtClean="0"/>
              <a:t>Tuple</a:t>
            </a:r>
          </a:p>
          <a:p>
            <a:r>
              <a:rPr lang="en-US" dirty="0" smtClean="0"/>
              <a:t>Discriminated Union</a:t>
            </a:r>
          </a:p>
          <a:p>
            <a:r>
              <a:rPr lang="en-US" dirty="0" smtClean="0"/>
              <a:t>Class</a:t>
            </a:r>
          </a:p>
          <a:p>
            <a:r>
              <a:rPr lang="en-US" dirty="0" err="1" smtClean="0"/>
              <a:t>Struct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116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значние</a:t>
            </a:r>
          </a:p>
          <a:p>
            <a:r>
              <a:rPr lang="en-US" dirty="0" smtClean="0"/>
              <a:t>Closure</a:t>
            </a:r>
            <a:endParaRPr lang="ru-RU" dirty="0" smtClean="0"/>
          </a:p>
          <a:p>
            <a:r>
              <a:rPr lang="ru-RU" dirty="0" smtClean="0"/>
              <a:t>Лям</a:t>
            </a:r>
            <a:r>
              <a:rPr lang="uk-UA" dirty="0"/>
              <a:t>б</a:t>
            </a:r>
            <a:r>
              <a:rPr lang="ru-RU" dirty="0" smtClean="0"/>
              <a:t>да выражения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8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программы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ru-RU" dirty="0" smtClean="0"/>
          </a:p>
          <a:p>
            <a:r>
              <a:rPr lang="en-US" dirty="0"/>
              <a:t>n</a:t>
            </a:r>
            <a:r>
              <a:rPr lang="en-US" dirty="0" smtClean="0"/>
              <a:t>amespace</a:t>
            </a:r>
          </a:p>
          <a:p>
            <a:r>
              <a:rPr lang="en-US" dirty="0"/>
              <a:t>t</a:t>
            </a:r>
            <a:r>
              <a:rPr lang="en-US" dirty="0" smtClean="0"/>
              <a:t>ype (class)</a:t>
            </a:r>
          </a:p>
          <a:p>
            <a:r>
              <a:rPr lang="en-US" dirty="0" smtClean="0"/>
              <a:t>static type class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53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Мультипоточность, асинхронность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ru-RU" dirty="0"/>
              <a:t> </a:t>
            </a:r>
            <a:r>
              <a:rPr lang="en-US" dirty="0" smtClean="0"/>
              <a:t>workflow</a:t>
            </a:r>
          </a:p>
          <a:p>
            <a:r>
              <a:rPr lang="uk-UA" dirty="0" smtClean="0"/>
              <a:t>Больше ничего нема...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60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Матчинг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</a:p>
          <a:p>
            <a:r>
              <a:rPr lang="en-US" dirty="0" smtClean="0"/>
              <a:t>Active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</a:p>
          <a:p>
            <a:r>
              <a:rPr lang="en-US" dirty="0" smtClean="0"/>
              <a:t>Computation expressions (monad, workflow)</a:t>
            </a:r>
          </a:p>
          <a:p>
            <a:r>
              <a:rPr lang="en-US" dirty="0" smtClean="0"/>
              <a:t>Quotations</a:t>
            </a:r>
          </a:p>
          <a:p>
            <a:r>
              <a:rPr lang="uk-UA" dirty="0" smtClean="0"/>
              <a:t>Взагалі </a:t>
            </a:r>
            <a:r>
              <a:rPr lang="en-US" dirty="0" smtClean="0"/>
              <a:t>DSL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2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1543</Words>
  <Application>Microsoft Office PowerPoint</Application>
  <PresentationFormat>On-screen Show (4:3)</PresentationFormat>
  <Paragraphs>172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F# для нормальных людей.</vt:lpstr>
      <vt:lpstr>Цели</vt:lpstr>
      <vt:lpstr>Первый пример</vt:lpstr>
      <vt:lpstr>Розмаїття типів</vt:lpstr>
      <vt:lpstr>Функции</vt:lpstr>
      <vt:lpstr>Структура программы</vt:lpstr>
      <vt:lpstr>Мультипоточность, асинхронность</vt:lpstr>
      <vt:lpstr>Матчинг</vt:lpstr>
      <vt:lpstr>Metaprogramming</vt:lpstr>
      <vt:lpstr>Мелкие класные фишки</vt:lpstr>
      <vt:lpstr>Проблемы</vt:lpstr>
      <vt:lpstr>Ресурсы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для нормальных людей.</dc:title>
  <dc:creator>Mike Chaliy</dc:creator>
  <cp:keywords>F#, UNETA</cp:keywords>
  <dc:description>Презенташка для UNETA</dc:description>
  <cp:lastModifiedBy>M</cp:lastModifiedBy>
  <cp:revision>225</cp:revision>
  <dcterms:created xsi:type="dcterms:W3CDTF">2010-04-05T22:50:04Z</dcterms:created>
  <dcterms:modified xsi:type="dcterms:W3CDTF">2010-04-09T15:58:04Z</dcterms:modified>
</cp:coreProperties>
</file>