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3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97C5-BD5F-4786-AB4C-A9BC64AA4C1D}" type="datetimeFigureOut">
              <a:rPr lang="en-US" smtClean="0"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15E1-A2CE-4333-BD85-8F432D77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10/10/06/introducing-nupack-package-manager.aspx" TargetMode="External"/><Relationship Id="rId2" Type="http://schemas.openxmlformats.org/officeDocument/2006/relationships/hyperlink" Target="http://nupack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g.com/search?q=nupack+package+manag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931224" cy="4571999"/>
          </a:xfrm>
        </p:spPr>
        <p:txBody>
          <a:bodyPr/>
          <a:lstStyle/>
          <a:p>
            <a:r>
              <a:rPr lang="en-US" sz="7200" dirty="0" smtClean="0"/>
              <a:t>Package Management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573325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r>
              <a:rPr lang="en-US" dirty="0"/>
              <a:t>, Igor </a:t>
            </a:r>
            <a:r>
              <a:rPr lang="en-US" dirty="0" err="1" smtClean="0"/>
              <a:t>Tamaschuk</a:t>
            </a:r>
            <a:r>
              <a:rPr lang="en-US" dirty="0"/>
              <a:t> </a:t>
            </a:r>
            <a:r>
              <a:rPr lang="en-US" dirty="0" smtClean="0"/>
              <a:t>©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2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Что в теории может управление пакетами</a:t>
            </a:r>
            <a:r>
              <a:rPr lang="en-US" dirty="0" smtClean="0"/>
              <a:t>..</a:t>
            </a:r>
            <a:endParaRPr lang="uk-UA" dirty="0" smtClean="0"/>
          </a:p>
          <a:p>
            <a:r>
              <a:rPr lang="uk-UA" dirty="0" smtClean="0"/>
              <a:t>Что из </a:t>
            </a:r>
            <a:r>
              <a:rPr lang="ru-RU" dirty="0" smtClean="0"/>
              <a:t>этого может </a:t>
            </a:r>
            <a:r>
              <a:rPr lang="en-US" dirty="0" err="1" smtClean="0"/>
              <a:t>NuPack</a:t>
            </a:r>
            <a:r>
              <a:rPr lang="en-US" dirty="0" smtClean="0"/>
              <a:t> (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uk-U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7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first need to discover ELMAH somehow. </a:t>
            </a:r>
          </a:p>
          <a:p>
            <a:r>
              <a:rPr lang="en-US" dirty="0" smtClean="0"/>
              <a:t>The download page for ELMAH includes multiple zip files. You need to make sure you choose the correct one. </a:t>
            </a:r>
          </a:p>
          <a:p>
            <a:r>
              <a:rPr lang="en-US" dirty="0" smtClean="0"/>
              <a:t>After downloading the zip file, don’t forget to unblock it. </a:t>
            </a:r>
          </a:p>
          <a:p>
            <a:r>
              <a:rPr lang="en-US" dirty="0" smtClean="0"/>
              <a:t>If you’re really careful, you’ll verify the hash of the downloaded file against the hash provided by the download page. </a:t>
            </a:r>
          </a:p>
          <a:p>
            <a:r>
              <a:rPr lang="en-US" dirty="0" smtClean="0"/>
              <a:t>The package needs to be unzipped, typically into a lib folder within the solution. </a:t>
            </a:r>
          </a:p>
          <a:p>
            <a:r>
              <a:rPr lang="en-US" dirty="0" smtClean="0"/>
              <a:t>You’ll then add an assembly reference to the assembly from within the Visual Studio solution explorer. </a:t>
            </a:r>
          </a:p>
          <a:p>
            <a:r>
              <a:rPr lang="en-US" dirty="0" smtClean="0"/>
              <a:t>Finally, you need to figure out the correct configuration settings and apply them to the </a:t>
            </a:r>
            <a:r>
              <a:rPr lang="en-US" i="1" dirty="0" err="1" smtClean="0"/>
              <a:t>web.config</a:t>
            </a:r>
            <a:r>
              <a:rPr lang="en-US" dirty="0" smtClean="0"/>
              <a:t> file.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8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04864"/>
            <a:ext cx="79928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/>
              <a:t>nap </a:t>
            </a:r>
            <a:r>
              <a:rPr lang="en-US" sz="13800" dirty="0" err="1" smtClean="0"/>
              <a:t>elmah</a:t>
            </a:r>
            <a:endParaRPr lang="en-US" sz="13800" dirty="0" smtClean="0"/>
          </a:p>
        </p:txBody>
      </p:sp>
    </p:spTree>
    <p:extLst>
      <p:ext uri="{BB962C8B-B14F-4D97-AF65-F5344CB8AC3E}">
        <p14:creationId xmlns:p14="http://schemas.microsoft.com/office/powerpoint/2010/main" val="257015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Фишки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Центральн</a:t>
            </a:r>
            <a:r>
              <a:rPr lang="ru-RU" dirty="0" smtClean="0"/>
              <a:t>ый репозитарий</a:t>
            </a:r>
          </a:p>
          <a:p>
            <a:r>
              <a:rPr lang="ru-RU" dirty="0" smtClean="0"/>
              <a:t>Версионирование бибилотек</a:t>
            </a:r>
          </a:p>
          <a:p>
            <a:r>
              <a:rPr lang="ru-RU" dirty="0" smtClean="0"/>
              <a:t>Поддержка исходного кода</a:t>
            </a:r>
          </a:p>
          <a:p>
            <a:r>
              <a:rPr lang="ru-RU" dirty="0" smtClean="0"/>
              <a:t>Исполняемые пакеты</a:t>
            </a:r>
          </a:p>
          <a:p>
            <a:r>
              <a:rPr lang="ru-RU" dirty="0" smtClean="0"/>
              <a:t>Локальные репозитарии</a:t>
            </a:r>
          </a:p>
          <a:p>
            <a:r>
              <a:rPr lang="ru-RU" dirty="0" smtClean="0"/>
              <a:t>Жизнь на билд сервере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Внутри</a:t>
            </a:r>
            <a:r>
              <a:rPr lang="en-US" dirty="0" smtClean="0"/>
              <a:t> </a:t>
            </a:r>
            <a:r>
              <a:rPr lang="en-US" dirty="0" err="1" smtClean="0"/>
              <a:t>NuPack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</a:t>
            </a:r>
            <a:r>
              <a:rPr lang="en-US" dirty="0" err="1"/>
              <a:t>D</a:t>
            </a:r>
            <a:r>
              <a:rPr lang="en-US" dirty="0" err="1" smtClean="0"/>
              <a:t>ata</a:t>
            </a:r>
            <a:r>
              <a:rPr lang="en-US" dirty="0" smtClean="0"/>
              <a:t>/</a:t>
            </a:r>
            <a:r>
              <a:rPr lang="en-US" dirty="0" err="1" smtClean="0"/>
              <a:t>AtomPub</a:t>
            </a:r>
            <a:r>
              <a:rPr lang="en-US" dirty="0" smtClean="0"/>
              <a:t> </a:t>
            </a:r>
            <a:r>
              <a:rPr lang="uk-UA" dirty="0" smtClean="0"/>
              <a:t>фид</a:t>
            </a:r>
            <a:endParaRPr lang="en-US" dirty="0" smtClean="0"/>
          </a:p>
          <a:p>
            <a:r>
              <a:rPr lang="en-US" dirty="0"/>
              <a:t>Open Packaging </a:t>
            </a:r>
            <a:r>
              <a:rPr lang="en-US" dirty="0" smtClean="0"/>
              <a:t>Conventions</a:t>
            </a:r>
          </a:p>
          <a:p>
            <a:r>
              <a:rPr lang="en-US" dirty="0" smtClean="0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4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</a:t>
            </a:r>
            <a:r>
              <a:rPr lang="ru-RU" dirty="0" smtClean="0"/>
              <a:t>ы с </a:t>
            </a:r>
            <a:r>
              <a:rPr lang="en-US" dirty="0" err="1" smtClean="0"/>
              <a:t>NuPack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M\AppData\Local\Microsoft\Windows\Temporary Internet Files\Content.IE5\VBHQBCDP\MC9003043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824037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10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Сс</a:t>
            </a:r>
            <a:r>
              <a:rPr lang="ru-RU" dirty="0" smtClean="0"/>
              <a:t>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http://nupack.codeplex.com</a:t>
            </a:r>
            <a:r>
              <a:rPr lang="en-US" dirty="0" smtClean="0"/>
              <a:t> </a:t>
            </a:r>
            <a:r>
              <a:rPr lang="uk-UA" dirty="0" smtClean="0"/>
              <a:t>(для тех кто игнорирует Гугль)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haacked.com/archive/2010/10/06/introducing-nupack-package-manager.aspx</a:t>
            </a:r>
            <a:r>
              <a:rPr lang="uk-UA" dirty="0" smtClean="0"/>
              <a:t> интересно почитать изначальн</a:t>
            </a:r>
            <a:r>
              <a:rPr lang="ru-RU" dirty="0" smtClean="0"/>
              <a:t>ые цели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www.bing.com/search?q=nupack+package+manager</a:t>
            </a:r>
            <a:r>
              <a:rPr lang="ru-RU" dirty="0" smtClean="0"/>
              <a:t> (пока что лучший истоник нетропии)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1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202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Package Management</vt:lpstr>
      <vt:lpstr>Agenda</vt:lpstr>
      <vt:lpstr>Pain</vt:lpstr>
      <vt:lpstr>PowerPoint Presentation</vt:lpstr>
      <vt:lpstr>Фишки</vt:lpstr>
      <vt:lpstr>Внутри NuPack</vt:lpstr>
      <vt:lpstr>Проблемы с NuPack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38</cp:revision>
  <dcterms:created xsi:type="dcterms:W3CDTF">2010-10-29T08:56:11Z</dcterms:created>
  <dcterms:modified xsi:type="dcterms:W3CDTF">2010-10-29T14:28:21Z</dcterms:modified>
</cp:coreProperties>
</file>