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02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9/27/2012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0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67000">
                <a:schemeClr val="bg2">
                  <a:lumMod val="60000"/>
                  <a:lumOff val="40000"/>
                  <a:alpha val="0"/>
                </a:schemeClr>
              </a:gs>
              <a:gs pos="30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1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Database for Developers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5785658" y="523702"/>
            <a:ext cx="2477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 </a:t>
            </a:r>
            <a:r>
              <a:rPr lang="en-US" dirty="0" err="1" smtClean="0"/>
              <a:t>Chaliy</a:t>
            </a:r>
            <a:endParaRPr lang="en-US" dirty="0"/>
          </a:p>
          <a:p>
            <a:r>
              <a:rPr lang="en-US" dirty="0" err="1" smtClean="0"/>
              <a:t>Remmit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chaliy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889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Почнемо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Я не продаю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uk-UA" dirty="0" smtClean="0"/>
              <a:t>Мені подобається </a:t>
            </a:r>
            <a:r>
              <a:rPr lang="en-US" dirty="0" err="1" smtClean="0"/>
              <a:t>RavenDb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563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15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Фішки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LINQ Map/Reduce</a:t>
            </a:r>
          </a:p>
          <a:p>
            <a:pPr marL="0" indent="0">
              <a:buNone/>
            </a:pPr>
            <a:r>
              <a:rPr lang="en-US" dirty="0" smtClean="0"/>
              <a:t>JSON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</a:p>
          <a:p>
            <a:pPr marL="0" indent="0">
              <a:buNone/>
            </a:pPr>
            <a:r>
              <a:rPr lang="en-US" dirty="0" smtClean="0"/>
              <a:t>Full Text Search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710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Фішечки</a:t>
            </a:r>
            <a:r>
              <a:rPr lang="en-US" dirty="0" smtClean="0"/>
              <a:t> (</a:t>
            </a:r>
            <a:r>
              <a:rPr lang="uk-UA" sz="2400" dirty="0" smtClean="0"/>
              <a:t>не читайте цей слайд!</a:t>
            </a:r>
            <a:r>
              <a:rPr lang="uk-UA" dirty="0" smtClean="0"/>
              <a:t>)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 smtClean="0"/>
              <a:t>Json.NET – Client API and </a:t>
            </a:r>
            <a:r>
              <a:rPr lang="en-US" dirty="0"/>
              <a:t>i</a:t>
            </a:r>
            <a:r>
              <a:rPr lang="en-US" dirty="0" smtClean="0"/>
              <a:t>nternal serialization</a:t>
            </a:r>
            <a:endParaRPr lang="en-US" dirty="0"/>
          </a:p>
          <a:p>
            <a:r>
              <a:rPr lang="en-US" dirty="0" err="1"/>
              <a:t>Esent</a:t>
            </a:r>
            <a:r>
              <a:rPr lang="en-US" dirty="0"/>
              <a:t> (</a:t>
            </a:r>
            <a:r>
              <a:rPr lang="uk-UA" dirty="0"/>
              <a:t>Но будет </a:t>
            </a:r>
            <a:r>
              <a:rPr lang="en-US" dirty="0" err="1"/>
              <a:t>Munin</a:t>
            </a:r>
            <a:r>
              <a:rPr lang="en-US" dirty="0" smtClean="0"/>
              <a:t>) - storage</a:t>
            </a:r>
            <a:endParaRPr lang="en-US" dirty="0"/>
          </a:p>
          <a:p>
            <a:r>
              <a:rPr lang="en-US" dirty="0" err="1" smtClean="0"/>
              <a:t>UnitOfWork</a:t>
            </a:r>
            <a:r>
              <a:rPr lang="en-US" dirty="0" smtClean="0"/>
              <a:t>, </a:t>
            </a:r>
            <a:r>
              <a:rPr lang="en-US" dirty="0"/>
              <a:t>Batches</a:t>
            </a:r>
            <a:endParaRPr lang="uk-UA" dirty="0"/>
          </a:p>
          <a:p>
            <a:r>
              <a:rPr lang="en-US" dirty="0" smtClean="0"/>
              <a:t>Multi</a:t>
            </a:r>
            <a:r>
              <a:rPr lang="uk-UA" dirty="0" smtClean="0"/>
              <a:t> </a:t>
            </a:r>
            <a:r>
              <a:rPr lang="en-US" dirty="0" smtClean="0"/>
              <a:t>Map/Reduce</a:t>
            </a:r>
            <a:endParaRPr lang="uk-UA" dirty="0"/>
          </a:p>
          <a:p>
            <a:r>
              <a:rPr lang="en-US" dirty="0"/>
              <a:t>Failover, </a:t>
            </a:r>
            <a:r>
              <a:rPr lang="en-US" dirty="0" err="1"/>
              <a:t>Sharding</a:t>
            </a:r>
            <a:r>
              <a:rPr lang="en-US" dirty="0"/>
              <a:t>, Replication</a:t>
            </a:r>
          </a:p>
          <a:p>
            <a:r>
              <a:rPr lang="en-US" dirty="0" err="1"/>
              <a:t>FullTextSearch</a:t>
            </a:r>
            <a:r>
              <a:rPr lang="en-US" dirty="0"/>
              <a:t>, Suggestions, Lucene.NET</a:t>
            </a:r>
          </a:p>
          <a:p>
            <a:r>
              <a:rPr lang="en-US" dirty="0" err="1"/>
              <a:t>MultiTenancy</a:t>
            </a:r>
            <a:endParaRPr lang="en-US" dirty="0"/>
          </a:p>
          <a:p>
            <a:r>
              <a:rPr lang="en-US" b="1" dirty="0" smtClean="0"/>
              <a:t>All is </a:t>
            </a:r>
            <a:r>
              <a:rPr lang="en-US" b="1" dirty="0" err="1" smtClean="0"/>
              <a:t>async</a:t>
            </a:r>
            <a:r>
              <a:rPr lang="en-US" b="1" dirty="0" smtClean="0"/>
              <a:t> by default</a:t>
            </a:r>
            <a:endParaRPr lang="en-US" b="1" dirty="0"/>
          </a:p>
          <a:p>
            <a:r>
              <a:rPr lang="en-US" dirty="0" smtClean="0"/>
              <a:t>Attaches</a:t>
            </a:r>
            <a:endParaRPr lang="en-US" dirty="0"/>
          </a:p>
          <a:p>
            <a:r>
              <a:rPr lang="en-US" b="1" dirty="0" smtClean="0"/>
              <a:t>REST</a:t>
            </a:r>
            <a:r>
              <a:rPr lang="uk-UA" b="1" dirty="0" smtClean="0"/>
              <a:t>/</a:t>
            </a:r>
            <a:r>
              <a:rPr lang="en-US" b="1" dirty="0" smtClean="0"/>
              <a:t>HTTP </a:t>
            </a:r>
            <a:r>
              <a:rPr lang="en-US" b="1" dirty="0"/>
              <a:t>API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uk-UA" dirty="0" smtClean="0"/>
              <a:t>пакети</a:t>
            </a:r>
            <a:endParaRPr lang="en-US" dirty="0"/>
          </a:p>
          <a:p>
            <a:r>
              <a:rPr lang="uk-UA" dirty="0"/>
              <a:t>Міграції</a:t>
            </a:r>
          </a:p>
          <a:p>
            <a:r>
              <a:rPr lang="uk-UA" dirty="0"/>
              <a:t>Транзакції</a:t>
            </a:r>
          </a:p>
          <a:p>
            <a:r>
              <a:rPr lang="uk-UA" dirty="0"/>
              <a:t>Деплоймент в </a:t>
            </a:r>
            <a:r>
              <a:rPr lang="en-US" dirty="0" smtClean="0"/>
              <a:t>IIS</a:t>
            </a:r>
            <a:r>
              <a:rPr lang="uk-UA" dirty="0" smtClean="0"/>
              <a:t>, як сервіс, як консольку, або прямо в процесі</a:t>
            </a:r>
            <a:endParaRPr lang="en-US" dirty="0"/>
          </a:p>
          <a:p>
            <a:r>
              <a:rPr lang="en-US" dirty="0" smtClean="0"/>
              <a:t>Tasks(Import/Export</a:t>
            </a:r>
            <a:r>
              <a:rPr lang="en-US" dirty="0"/>
              <a:t>), </a:t>
            </a:r>
            <a:r>
              <a:rPr lang="uk-UA" dirty="0" smtClean="0"/>
              <a:t>Бакапы</a:t>
            </a:r>
            <a:endParaRPr lang="en-US" dirty="0" smtClean="0"/>
          </a:p>
          <a:p>
            <a:r>
              <a:rPr lang="en-US" b="1" dirty="0" smtClean="0"/>
              <a:t>Auto Configuration</a:t>
            </a:r>
          </a:p>
          <a:p>
            <a:r>
              <a:rPr lang="en-US" dirty="0"/>
              <a:t>Quotas - to put size limits on a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/>
              <a:t>Expiration - removes expired documents </a:t>
            </a:r>
            <a:r>
              <a:rPr lang="en-US" dirty="0" smtClean="0"/>
              <a:t>automatically</a:t>
            </a:r>
            <a:endParaRPr lang="en-US" dirty="0"/>
          </a:p>
          <a:p>
            <a:r>
              <a:rPr lang="en-US" dirty="0"/>
              <a:t>Index Replication - replicates a </a:t>
            </a:r>
            <a:r>
              <a:rPr lang="en-US" dirty="0" err="1"/>
              <a:t>RavenDB</a:t>
            </a:r>
            <a:r>
              <a:rPr lang="en-US" dirty="0"/>
              <a:t> index to SQL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/>
              <a:t>Authentication - authenticates DB users using </a:t>
            </a:r>
            <a:r>
              <a:rPr lang="en-US" dirty="0" err="1" smtClean="0"/>
              <a:t>OAuth</a:t>
            </a:r>
            <a:endParaRPr lang="en-US" dirty="0"/>
          </a:p>
          <a:p>
            <a:r>
              <a:rPr lang="en-US" dirty="0"/>
              <a:t>Authorization - allows to manage user groups, roles and </a:t>
            </a:r>
            <a:r>
              <a:rPr lang="en-US" dirty="0" smtClean="0"/>
              <a:t>permissions</a:t>
            </a:r>
            <a:endParaRPr lang="en-US" dirty="0"/>
          </a:p>
          <a:p>
            <a:r>
              <a:rPr lang="en-US" dirty="0"/>
              <a:t>Versioning - automatic versioning of documents upon updates or </a:t>
            </a:r>
            <a:r>
              <a:rPr lang="en-US" dirty="0" smtClean="0"/>
              <a:t>deletes</a:t>
            </a:r>
            <a:endParaRPr lang="en-US" dirty="0"/>
          </a:p>
          <a:p>
            <a:r>
              <a:rPr lang="en-US" dirty="0"/>
              <a:t>Cascade Deletes - automatic cascade deletes </a:t>
            </a:r>
            <a:r>
              <a:rPr lang="en-US" dirty="0" smtClean="0"/>
              <a:t>operations</a:t>
            </a:r>
            <a:endParaRPr lang="en-US" dirty="0"/>
          </a:p>
          <a:p>
            <a:r>
              <a:rPr lang="en-US" dirty="0"/>
              <a:t>More Like This - Returns documents that are related to a given </a:t>
            </a:r>
            <a:r>
              <a:rPr lang="en-US" dirty="0" smtClean="0"/>
              <a:t>document</a:t>
            </a:r>
            <a:endParaRPr lang="en-US" dirty="0"/>
          </a:p>
          <a:p>
            <a:r>
              <a:rPr lang="en-US" dirty="0"/>
              <a:t>Unique Constraints - adds the ability to define unique constraints to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smtClean="0"/>
              <a:t>documents</a:t>
            </a:r>
            <a:endParaRPr lang="uk-UA" dirty="0" smtClean="0"/>
          </a:p>
          <a:p>
            <a:r>
              <a:rPr lang="en-US" dirty="0" smtClean="0"/>
              <a:t>Geo </a:t>
            </a:r>
            <a:r>
              <a:rPr lang="uk-UA" dirty="0" smtClean="0"/>
              <a:t>да</a:t>
            </a:r>
            <a:r>
              <a:rPr lang="ru-RU" dirty="0" smtClean="0"/>
              <a:t>нн</a:t>
            </a:r>
            <a:r>
              <a:rPr lang="uk-UA"/>
              <a:t>і</a:t>
            </a:r>
            <a:endParaRPr lang="uk-UA" smtClean="0"/>
          </a:p>
          <a:p>
            <a:r>
              <a:rPr lang="uk-UA" dirty="0" smtClean="0"/>
              <a:t>І т.д. і т.п…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5865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Цікавинки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Внутрощі повністю на </a:t>
            </a:r>
            <a:r>
              <a:rPr lang="en-US" dirty="0" smtClean="0"/>
              <a:t>TPL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9127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Проблеми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    </a:t>
            </a:r>
            <a:r>
              <a:rPr lang="uk-UA" dirty="0"/>
              <a:t>Занадо розумний</a:t>
            </a:r>
          </a:p>
          <a:p>
            <a:r>
              <a:rPr lang="uk-UA" dirty="0"/>
              <a:t>    Жере ресурси і немає </a:t>
            </a:r>
            <a:r>
              <a:rPr lang="uk-UA" dirty="0" smtClean="0"/>
              <a:t>га</a:t>
            </a:r>
            <a:r>
              <a:rPr lang="uk-UA" dirty="0"/>
              <a:t>й</a:t>
            </a:r>
            <a:r>
              <a:rPr lang="uk-UA" dirty="0" smtClean="0"/>
              <a:t>длайнів</a:t>
            </a:r>
            <a:endParaRPr lang="uk-UA" dirty="0"/>
          </a:p>
          <a:p>
            <a:r>
              <a:rPr lang="uk-UA" dirty="0"/>
              <a:t>    Коштує </a:t>
            </a:r>
            <a:r>
              <a:rPr lang="uk-UA" dirty="0" smtClean="0"/>
              <a:t>грошей </a:t>
            </a:r>
            <a:r>
              <a:rPr lang="uk-UA" dirty="0"/>
              <a:t>:(</a:t>
            </a:r>
          </a:p>
        </p:txBody>
      </p:sp>
    </p:spTree>
    <p:extLst>
      <p:ext uri="{BB962C8B-B14F-4D97-AF65-F5344CB8AC3E}">
        <p14:creationId xmlns:p14="http://schemas.microsoft.com/office/powerpoint/2010/main" val="18099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Ресурси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http://docs.ravendb.net/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067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Gree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312</TotalTime>
  <Words>217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RavenDb</vt:lpstr>
      <vt:lpstr>Почнемо</vt:lpstr>
      <vt:lpstr>Приклад</vt:lpstr>
      <vt:lpstr>Фішки</vt:lpstr>
      <vt:lpstr>Фішечки (не читайте цей слайд!)</vt:lpstr>
      <vt:lpstr>Цікавинки</vt:lpstr>
      <vt:lpstr>Проблеми</vt:lpstr>
      <vt:lpstr>Ресурси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RavenDb</dc:title>
  <dc:creator>Mike Chaliy</dc:creator>
  <cp:lastModifiedBy>Mike Chaliy</cp:lastModifiedBy>
  <cp:revision>18</cp:revision>
  <dcterms:created xsi:type="dcterms:W3CDTF">2012-09-27T08:56:37Z</dcterms:created>
  <dcterms:modified xsi:type="dcterms:W3CDTF">2012-09-27T14:08:46Z</dcterms:modified>
</cp:coreProperties>
</file>