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804" autoAdjust="0"/>
  </p:normalViewPr>
  <p:slideViewPr>
    <p:cSldViewPr>
      <p:cViewPr varScale="1">
        <p:scale>
          <a:sx n="45" d="100"/>
          <a:sy n="45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F58F-3ED5-4D70-BB75-0EB08FA7ABD5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1D59-D02F-4C0C-9439-7B18C67FCD8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04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Тут надо</a:t>
            </a:r>
            <a:r>
              <a:rPr lang="ru-RU" baseline="0" dirty="0" smtClean="0"/>
              <a:t> молчать</a:t>
            </a:r>
            <a:r>
              <a:rPr lang="ru-RU" baseline="0" dirty="0" smtClean="0"/>
              <a:t>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Функторы, каррирование, хвостовая рекурсия..</a:t>
            </a:r>
            <a:endParaRPr lang="uk-U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598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возвращает результат...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result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 x % 2 = 0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"Yes it is"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else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"No it is not“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 юзать конструтор.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SuperService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(dep1: IDep1) 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doSometing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()</a:t>
            </a:r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Например </a:t>
            </a:r>
            <a:r>
              <a:rPr lang="en-US" dirty="0" smtClean="0"/>
              <a:t>record,</a:t>
            </a:r>
            <a:r>
              <a:rPr lang="en-US" baseline="0" dirty="0" smtClean="0"/>
              <a:t> </a:t>
            </a:r>
            <a:r>
              <a:rPr lang="en-US" baseline="0" dirty="0" smtClean="0"/>
              <a:t>option</a:t>
            </a:r>
            <a:r>
              <a:rPr lang="ru-RU" baseline="0" dirty="0" smtClean="0"/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discriminated unions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type Person =</a:t>
            </a:r>
          </a:p>
          <a:p>
            <a:r>
              <a:rPr lang="en-US" baseline="0" dirty="0" smtClean="0"/>
              <a:t>| Boy of string</a:t>
            </a:r>
          </a:p>
          <a:p>
            <a:r>
              <a:rPr lang="en-US" baseline="0" dirty="0" smtClean="0"/>
              <a:t>| Girl of string</a:t>
            </a:r>
          </a:p>
          <a:p>
            <a:r>
              <a:rPr lang="en-US" baseline="0" dirty="0" smtClean="0"/>
              <a:t>| Couple of Person * Person</a:t>
            </a:r>
          </a:p>
          <a:p>
            <a:r>
              <a:rPr lang="en-US" baseline="0" dirty="0" smtClean="0"/>
              <a:t>static member (+) 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 =</a:t>
            </a:r>
          </a:p>
          <a:p>
            <a:r>
              <a:rPr lang="en-US" baseline="0" dirty="0" smtClean="0"/>
              <a:t>	match 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 with</a:t>
            </a:r>
          </a:p>
          <a:p>
            <a:r>
              <a:rPr lang="en-US" baseline="0" dirty="0" smtClean="0"/>
              <a:t>	| Couple(_), _ </a:t>
            </a:r>
            <a:endParaRPr lang="ru-RU" baseline="0" dirty="0" smtClean="0"/>
          </a:p>
          <a:p>
            <a:r>
              <a:rPr lang="ru-RU" baseline="0" dirty="0" smtClean="0"/>
              <a:t>                   </a:t>
            </a:r>
            <a:r>
              <a:rPr lang="en-US" baseline="0" dirty="0" smtClean="0"/>
              <a:t>| _, Couple(_) </a:t>
            </a:r>
            <a:endParaRPr lang="ru-RU" baseline="0" dirty="0" smtClean="0"/>
          </a:p>
          <a:p>
            <a:r>
              <a:rPr lang="ru-RU" baseline="0" dirty="0" smtClean="0"/>
              <a:t>		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failwith</a:t>
            </a:r>
            <a:r>
              <a:rPr lang="en-US" baseline="0" dirty="0" smtClean="0"/>
              <a:t> "</a:t>
            </a:r>
            <a:r>
              <a:rPr lang="ru-RU" baseline="0" dirty="0" smtClean="0"/>
              <a:t>Гм... шведская семья детектед"</a:t>
            </a:r>
          </a:p>
          <a:p>
            <a:r>
              <a:rPr lang="ru-RU" baseline="0" dirty="0" smtClean="0"/>
              <a:t>	| _ -&gt; </a:t>
            </a:r>
            <a:r>
              <a:rPr lang="en-US" baseline="0" dirty="0" smtClean="0"/>
              <a:t>Couple(lhs, </a:t>
            </a:r>
            <a:r>
              <a:rPr lang="en-US" baseline="0" dirty="0" err="1" smtClean="0"/>
              <a:t>rhs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Асинхронно скачать, потом чето асинхронно скачать еще раз.</a:t>
            </a:r>
            <a:endParaRPr lang="en-US" dirty="0" smtClean="0"/>
          </a:p>
          <a:p>
            <a:endParaRPr lang="en-US" baseline="0" dirty="0" smtClean="0"/>
          </a:p>
          <a:p>
            <a:r>
              <a:rPr lang="uk-UA" baseline="0" dirty="0" smtClean="0"/>
              <a:t>Типизированность</a:t>
            </a:r>
          </a:p>
          <a:p>
            <a:endParaRPr lang="uk-UA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Expressions</a:t>
            </a:r>
            <a:endParaRPr lang="uk-U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en-US" baseline="0" dirty="0" smtClean="0"/>
              <a:t> </a:t>
            </a:r>
            <a:r>
              <a:rPr lang="uk-UA" baseline="0" dirty="0" smtClean="0"/>
              <a:t>большое значние имеет положение файла в проекте. Они компилятся последовательно. Соотвевенно если клас дефайнится позже, его никто не найдет.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Интеграция со студией так себе... Нема рефакторингов. Нема папок.</a:t>
            </a:r>
          </a:p>
          <a:p>
            <a:endParaRPr lang="uk-UA" baseline="0" dirty="0" smtClean="0"/>
          </a:p>
          <a:p>
            <a:r>
              <a:rPr lang="uk-UA" baseline="0" dirty="0" smtClean="0"/>
              <a:t>Нема автоматического приведения типов. </a:t>
            </a:r>
            <a:r>
              <a:rPr lang="en-US" baseline="0" dirty="0" smtClean="0"/>
              <a:t>let s 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= 12.5m </a:t>
            </a:r>
            <a:r>
              <a:rPr lang="uk-UA" baseline="0" dirty="0" smtClean="0"/>
              <a:t>не будет работать.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uk-UA" baseline="0" dirty="0" smtClean="0"/>
              <a:t>Два костыля. У в</a:t>
            </a:r>
            <a:r>
              <a:rPr lang="ru-RU" baseline="0" dirty="0" smtClean="0"/>
              <a:t>ывода типов есть маленькая проблемка, это рекурсия. Как можно вывести что-то, чего пока нет? Еще смешнее ситуация когда двойная рекурсия, метод1 вызывает метод2, который в свою очередь вызывает метод 1...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isOdd n = (n = 1) || isEven (n - 1)</a:t>
            </a:r>
          </a:p>
          <a:p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isEven n = (n = 0) || isOdd (n - 1)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Непонятно где писать с маленькой буквы, где с большой.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B1D59-D02F-4C0C-9439-7B18C67FCD8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24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017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4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7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1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3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790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7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94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5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9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426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4AA6-21A2-40D5-B28A-0E3FA2708A01}" type="datetimeFigureOut">
              <a:rPr lang="uk-UA" smtClean="0"/>
              <a:t>07.04.2010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48EE-8658-4EE8-9840-F8449F6153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0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liy.na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witter.com/chali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uk-UA" dirty="0" smtClean="0"/>
              <a:t>для </a:t>
            </a:r>
            <a:r>
              <a:rPr lang="uk-UA" strike="sngStrike" dirty="0" smtClean="0"/>
              <a:t>нормальных</a:t>
            </a:r>
            <a:r>
              <a:rPr lang="uk-UA" dirty="0" smtClean="0"/>
              <a:t> людей.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 smtClean="0"/>
          </a:p>
          <a:p>
            <a:r>
              <a:rPr lang="en-US" dirty="0" smtClean="0">
                <a:hlinkClick r:id=""/>
              </a:rPr>
              <a:t>mike@chaliy.name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http://chaliy.name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http://twitter.com/chaliy/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8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Мелкие класные фишки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uk-UA" dirty="0" smtClean="0"/>
              <a:t> возвращает результат</a:t>
            </a:r>
          </a:p>
          <a:p>
            <a:r>
              <a:rPr lang="en-US" dirty="0" smtClean="0"/>
              <a:t>DI </a:t>
            </a:r>
            <a:r>
              <a:rPr lang="uk-UA" dirty="0" smtClean="0"/>
              <a:t>средствами </a:t>
            </a:r>
            <a:r>
              <a:rPr lang="en-US" dirty="0" smtClean="0"/>
              <a:t>F#</a:t>
            </a:r>
          </a:p>
          <a:p>
            <a:r>
              <a:rPr lang="uk-UA" dirty="0" smtClean="0"/>
              <a:t>Куча разн</a:t>
            </a:r>
            <a:r>
              <a:rPr lang="ru-RU" dirty="0" smtClean="0"/>
              <a:t>ых встроенных типов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  <a:r>
              <a:rPr lang="uk-UA" dirty="0" smtClean="0"/>
              <a:t>воркфлоу...</a:t>
            </a:r>
          </a:p>
          <a:p>
            <a:r>
              <a:rPr lang="en-US" dirty="0" err="1" smtClean="0"/>
              <a:t>printfn</a:t>
            </a:r>
            <a:endParaRPr lang="ru-RU" dirty="0" smtClean="0"/>
          </a:p>
          <a:p>
            <a:r>
              <a:rPr lang="en-US" dirty="0" err="1" smtClean="0"/>
              <a:t>Nullability</a:t>
            </a:r>
            <a:r>
              <a:rPr lang="en-US" dirty="0" smtClean="0"/>
              <a:t>…</a:t>
            </a:r>
            <a:endParaRPr lang="uk-UA" dirty="0" smtClean="0"/>
          </a:p>
          <a:p>
            <a:r>
              <a:rPr lang="uk-UA" dirty="0" smtClean="0"/>
              <a:t>Анонимн</a:t>
            </a:r>
            <a:r>
              <a:rPr lang="ru-RU" dirty="0" smtClean="0"/>
              <a:t>ые реализации..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проекте исходного файла</a:t>
            </a:r>
          </a:p>
          <a:p>
            <a:r>
              <a:rPr lang="ru-RU" dirty="0" smtClean="0"/>
              <a:t>Интеграция в студию</a:t>
            </a:r>
            <a:endParaRPr lang="en-US" dirty="0" smtClean="0"/>
          </a:p>
          <a:p>
            <a:r>
              <a:rPr lang="uk-UA" dirty="0" smtClean="0"/>
              <a:t>Автоматическое приведение типов</a:t>
            </a:r>
            <a:endParaRPr lang="en-US" dirty="0" smtClean="0"/>
          </a:p>
          <a:p>
            <a:r>
              <a:rPr lang="en-US" dirty="0" smtClean="0"/>
              <a:t>rec </a:t>
            </a:r>
            <a:r>
              <a:rPr lang="uk-UA" dirty="0" smtClean="0"/>
              <a:t>и </a:t>
            </a:r>
            <a:r>
              <a:rPr lang="en-US" dirty="0" smtClean="0"/>
              <a:t>and</a:t>
            </a:r>
            <a:endParaRPr lang="uk-UA" dirty="0" smtClean="0"/>
          </a:p>
          <a:p>
            <a:r>
              <a:rPr lang="uk-UA" dirty="0" smtClean="0"/>
              <a:t>Код конвеншен</a:t>
            </a:r>
            <a:r>
              <a:rPr lang="ru-RU" dirty="0" smtClean="0"/>
              <a:t>ы</a:t>
            </a:r>
            <a:endParaRPr lang="en-US" dirty="0" smtClean="0"/>
          </a:p>
          <a:p>
            <a:r>
              <a:rPr lang="uk-UA" dirty="0" smtClean="0"/>
              <a:t>Приведение типов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598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260</Words>
  <Application>Microsoft Office PowerPoint</Application>
  <PresentationFormat>On-screen Show (4:3)</PresentationFormat>
  <Paragraphs>66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F# для нормальных людей.</vt:lpstr>
      <vt:lpstr>Мелкие класные фишки</vt:lpstr>
      <vt:lpstr>Проблемы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для нормальных людей.</dc:title>
  <dc:creator>M</dc:creator>
  <cp:lastModifiedBy>M</cp:lastModifiedBy>
  <cp:revision>27</cp:revision>
  <dcterms:created xsi:type="dcterms:W3CDTF">2010-04-05T22:50:04Z</dcterms:created>
  <dcterms:modified xsi:type="dcterms:W3CDTF">2010-04-08T00:49:06Z</dcterms:modified>
</cp:coreProperties>
</file>