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4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9540C6-2DE7-4487-8C20-44A4C2226740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F89C6D93-1FA4-4B8E-9F40-3F49BC5ABFF3}">
      <dgm:prSet phldrT="[Texto]" phldr="1"/>
      <dgm:spPr/>
      <dgm:t>
        <a:bodyPr/>
        <a:lstStyle/>
        <a:p>
          <a:endParaRPr lang="pt-BR" dirty="0"/>
        </a:p>
      </dgm:t>
    </dgm:pt>
    <dgm:pt modelId="{3B975E9B-8E17-435F-8AE4-00D3DC0A766A}" type="sibTrans" cxnId="{AF8522AB-F8C8-42F9-9A3A-8656D15F0F71}">
      <dgm:prSet/>
      <dgm:spPr>
        <a:blipFill>
          <a:blip xmlns:r="http://schemas.openxmlformats.org/officeDocument/2006/relationships" r:embed="rId1"/>
          <a:srcRect/>
          <a:stretch>
            <a:fillRect l="-12000" r="-12000"/>
          </a:stretch>
        </a:blipFill>
      </dgm:spPr>
      <dgm:t>
        <a:bodyPr/>
        <a:lstStyle/>
        <a:p>
          <a:endParaRPr lang="pt-BR"/>
        </a:p>
      </dgm:t>
    </dgm:pt>
    <dgm:pt modelId="{55CBAED0-6A61-41AB-9295-47755E272E62}" type="parTrans" cxnId="{AF8522AB-F8C8-42F9-9A3A-8656D15F0F71}">
      <dgm:prSet/>
      <dgm:spPr/>
      <dgm:t>
        <a:bodyPr/>
        <a:lstStyle/>
        <a:p>
          <a:endParaRPr lang="pt-BR"/>
        </a:p>
      </dgm:t>
    </dgm:pt>
    <dgm:pt modelId="{F720B481-B3CF-4976-BBCB-58363E21812B}" type="pres">
      <dgm:prSet presAssocID="{7E9540C6-2DE7-4487-8C20-44A4C2226740}" presName="Name0" presStyleCnt="0">
        <dgm:presLayoutVars>
          <dgm:chMax val="7"/>
          <dgm:chPref val="7"/>
          <dgm:dir/>
        </dgm:presLayoutVars>
      </dgm:prSet>
      <dgm:spPr/>
    </dgm:pt>
    <dgm:pt modelId="{60C1B7C1-6411-4551-A28C-A5263CDC1244}" type="pres">
      <dgm:prSet presAssocID="{7E9540C6-2DE7-4487-8C20-44A4C2226740}" presName="Name1" presStyleCnt="0"/>
      <dgm:spPr/>
    </dgm:pt>
    <dgm:pt modelId="{E986FC08-0258-49A7-93D5-E9FCD672C888}" type="pres">
      <dgm:prSet presAssocID="{3B975E9B-8E17-435F-8AE4-00D3DC0A766A}" presName="picture_1" presStyleCnt="0"/>
      <dgm:spPr/>
    </dgm:pt>
    <dgm:pt modelId="{B488AF85-A9BC-4BEC-B7EF-3C6365113461}" type="pres">
      <dgm:prSet presAssocID="{3B975E9B-8E17-435F-8AE4-00D3DC0A766A}" presName="pictureRepeatNode" presStyleLbl="alignImgPlace1" presStyleIdx="0" presStyleCnt="1" custScaleX="137184" custScaleY="138294"/>
      <dgm:spPr/>
    </dgm:pt>
    <dgm:pt modelId="{1F0C2FAE-7E9B-4E44-A7D2-EBA2C8BA37BF}" type="pres">
      <dgm:prSet presAssocID="{F89C6D93-1FA4-4B8E-9F40-3F49BC5ABFF3}" presName="text_1" presStyleLbl="node1" presStyleIdx="0" presStyleCnt="0" custLinFactX="12782" custLinFactY="13837" custLinFactNeighborX="100000" custLinFactNeighborY="100000">
        <dgm:presLayoutVars>
          <dgm:bulletEnabled val="1"/>
        </dgm:presLayoutVars>
      </dgm:prSet>
      <dgm:spPr/>
    </dgm:pt>
  </dgm:ptLst>
  <dgm:cxnLst>
    <dgm:cxn modelId="{AE72AB41-7C34-47CF-AEC1-8EBC4B1FD820}" type="presOf" srcId="{7E9540C6-2DE7-4487-8C20-44A4C2226740}" destId="{F720B481-B3CF-4976-BBCB-58363E21812B}" srcOrd="0" destOrd="0" presId="urn:microsoft.com/office/officeart/2008/layout/CircularPictureCallout"/>
    <dgm:cxn modelId="{AF8522AB-F8C8-42F9-9A3A-8656D15F0F71}" srcId="{7E9540C6-2DE7-4487-8C20-44A4C2226740}" destId="{F89C6D93-1FA4-4B8E-9F40-3F49BC5ABFF3}" srcOrd="0" destOrd="0" parTransId="{55CBAED0-6A61-41AB-9295-47755E272E62}" sibTransId="{3B975E9B-8E17-435F-8AE4-00D3DC0A766A}"/>
    <dgm:cxn modelId="{6D3120CD-2A2F-45E7-BAAB-4E2C2BC895F0}" type="presOf" srcId="{3B975E9B-8E17-435F-8AE4-00D3DC0A766A}" destId="{B488AF85-A9BC-4BEC-B7EF-3C6365113461}" srcOrd="0" destOrd="0" presId="urn:microsoft.com/office/officeart/2008/layout/CircularPictureCallout"/>
    <dgm:cxn modelId="{36DC4EDF-E670-4513-9BAF-59F26029FA0F}" type="presOf" srcId="{F89C6D93-1FA4-4B8E-9F40-3F49BC5ABFF3}" destId="{1F0C2FAE-7E9B-4E44-A7D2-EBA2C8BA37BF}" srcOrd="0" destOrd="0" presId="urn:microsoft.com/office/officeart/2008/layout/CircularPictureCallout"/>
    <dgm:cxn modelId="{0739FA43-0CDC-4B62-BF22-D90DCF778547}" type="presParOf" srcId="{F720B481-B3CF-4976-BBCB-58363E21812B}" destId="{60C1B7C1-6411-4551-A28C-A5263CDC1244}" srcOrd="0" destOrd="0" presId="urn:microsoft.com/office/officeart/2008/layout/CircularPictureCallout"/>
    <dgm:cxn modelId="{B92F0E74-12D9-47FC-980B-4B025B3CBA5F}" type="presParOf" srcId="{60C1B7C1-6411-4551-A28C-A5263CDC1244}" destId="{E986FC08-0258-49A7-93D5-E9FCD672C888}" srcOrd="0" destOrd="0" presId="urn:microsoft.com/office/officeart/2008/layout/CircularPictureCallout"/>
    <dgm:cxn modelId="{CE842E89-7B8D-49D2-9372-D4ACAD486DAF}" type="presParOf" srcId="{E986FC08-0258-49A7-93D5-E9FCD672C888}" destId="{B488AF85-A9BC-4BEC-B7EF-3C6365113461}" srcOrd="0" destOrd="0" presId="urn:microsoft.com/office/officeart/2008/layout/CircularPictureCallout"/>
    <dgm:cxn modelId="{702BB197-A53D-4F2C-A1C9-244BA9E208D5}" type="presParOf" srcId="{60C1B7C1-6411-4551-A28C-A5263CDC1244}" destId="{1F0C2FAE-7E9B-4E44-A7D2-EBA2C8BA37BF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9540C6-2DE7-4487-8C20-44A4C2226740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F89C6D93-1FA4-4B8E-9F40-3F49BC5ABFF3}">
      <dgm:prSet phldrT="[Texto]"/>
      <dgm:spPr/>
      <dgm:t>
        <a:bodyPr/>
        <a:lstStyle/>
        <a:p>
          <a:r>
            <a:rPr lang="pt-BR" dirty="0"/>
            <a:t> </a:t>
          </a:r>
        </a:p>
      </dgm:t>
    </dgm:pt>
    <dgm:pt modelId="{3B975E9B-8E17-435F-8AE4-00D3DC0A766A}" type="sibTrans" cxnId="{AF8522AB-F8C8-42F9-9A3A-8656D15F0F71}">
      <dgm:prSet/>
      <dgm:spPr>
        <a:blipFill>
          <a:blip xmlns:r="http://schemas.openxmlformats.org/officeDocument/2006/relationships" r:embed="rId1"/>
          <a:srcRect/>
          <a:stretch>
            <a:fillRect l="-12000" r="-12000"/>
          </a:stretch>
        </a:blipFill>
      </dgm:spPr>
      <dgm:t>
        <a:bodyPr/>
        <a:lstStyle/>
        <a:p>
          <a:endParaRPr lang="pt-BR"/>
        </a:p>
      </dgm:t>
    </dgm:pt>
    <dgm:pt modelId="{55CBAED0-6A61-41AB-9295-47755E272E62}" type="parTrans" cxnId="{AF8522AB-F8C8-42F9-9A3A-8656D15F0F71}">
      <dgm:prSet/>
      <dgm:spPr/>
      <dgm:t>
        <a:bodyPr/>
        <a:lstStyle/>
        <a:p>
          <a:endParaRPr lang="pt-BR"/>
        </a:p>
      </dgm:t>
    </dgm:pt>
    <dgm:pt modelId="{F720B481-B3CF-4976-BBCB-58363E21812B}" type="pres">
      <dgm:prSet presAssocID="{7E9540C6-2DE7-4487-8C20-44A4C2226740}" presName="Name0" presStyleCnt="0">
        <dgm:presLayoutVars>
          <dgm:chMax val="7"/>
          <dgm:chPref val="7"/>
          <dgm:dir/>
        </dgm:presLayoutVars>
      </dgm:prSet>
      <dgm:spPr/>
    </dgm:pt>
    <dgm:pt modelId="{60C1B7C1-6411-4551-A28C-A5263CDC1244}" type="pres">
      <dgm:prSet presAssocID="{7E9540C6-2DE7-4487-8C20-44A4C2226740}" presName="Name1" presStyleCnt="0"/>
      <dgm:spPr/>
    </dgm:pt>
    <dgm:pt modelId="{E986FC08-0258-49A7-93D5-E9FCD672C888}" type="pres">
      <dgm:prSet presAssocID="{3B975E9B-8E17-435F-8AE4-00D3DC0A766A}" presName="picture_1" presStyleCnt="0"/>
      <dgm:spPr/>
    </dgm:pt>
    <dgm:pt modelId="{B488AF85-A9BC-4BEC-B7EF-3C6365113461}" type="pres">
      <dgm:prSet presAssocID="{3B975E9B-8E17-435F-8AE4-00D3DC0A766A}" presName="pictureRepeatNode" presStyleLbl="alignImgPlace1" presStyleIdx="0" presStyleCnt="1" custScaleX="137184" custScaleY="138294"/>
      <dgm:spPr/>
    </dgm:pt>
    <dgm:pt modelId="{1F0C2FAE-7E9B-4E44-A7D2-EBA2C8BA37BF}" type="pres">
      <dgm:prSet presAssocID="{F89C6D93-1FA4-4B8E-9F40-3F49BC5ABFF3}" presName="text_1" presStyleLbl="node1" presStyleIdx="0" presStyleCnt="0" custLinFactX="12782" custLinFactY="13837" custLinFactNeighborX="100000" custLinFactNeighborY="100000">
        <dgm:presLayoutVars>
          <dgm:bulletEnabled val="1"/>
        </dgm:presLayoutVars>
      </dgm:prSet>
      <dgm:spPr/>
    </dgm:pt>
  </dgm:ptLst>
  <dgm:cxnLst>
    <dgm:cxn modelId="{AE72AB41-7C34-47CF-AEC1-8EBC4B1FD820}" type="presOf" srcId="{7E9540C6-2DE7-4487-8C20-44A4C2226740}" destId="{F720B481-B3CF-4976-BBCB-58363E21812B}" srcOrd="0" destOrd="0" presId="urn:microsoft.com/office/officeart/2008/layout/CircularPictureCallout"/>
    <dgm:cxn modelId="{AF8522AB-F8C8-42F9-9A3A-8656D15F0F71}" srcId="{7E9540C6-2DE7-4487-8C20-44A4C2226740}" destId="{F89C6D93-1FA4-4B8E-9F40-3F49BC5ABFF3}" srcOrd="0" destOrd="0" parTransId="{55CBAED0-6A61-41AB-9295-47755E272E62}" sibTransId="{3B975E9B-8E17-435F-8AE4-00D3DC0A766A}"/>
    <dgm:cxn modelId="{6D3120CD-2A2F-45E7-BAAB-4E2C2BC895F0}" type="presOf" srcId="{3B975E9B-8E17-435F-8AE4-00D3DC0A766A}" destId="{B488AF85-A9BC-4BEC-B7EF-3C6365113461}" srcOrd="0" destOrd="0" presId="urn:microsoft.com/office/officeart/2008/layout/CircularPictureCallout"/>
    <dgm:cxn modelId="{36DC4EDF-E670-4513-9BAF-59F26029FA0F}" type="presOf" srcId="{F89C6D93-1FA4-4B8E-9F40-3F49BC5ABFF3}" destId="{1F0C2FAE-7E9B-4E44-A7D2-EBA2C8BA37BF}" srcOrd="0" destOrd="0" presId="urn:microsoft.com/office/officeart/2008/layout/CircularPictureCallout"/>
    <dgm:cxn modelId="{0739FA43-0CDC-4B62-BF22-D90DCF778547}" type="presParOf" srcId="{F720B481-B3CF-4976-BBCB-58363E21812B}" destId="{60C1B7C1-6411-4551-A28C-A5263CDC1244}" srcOrd="0" destOrd="0" presId="urn:microsoft.com/office/officeart/2008/layout/CircularPictureCallout"/>
    <dgm:cxn modelId="{B92F0E74-12D9-47FC-980B-4B025B3CBA5F}" type="presParOf" srcId="{60C1B7C1-6411-4551-A28C-A5263CDC1244}" destId="{E986FC08-0258-49A7-93D5-E9FCD672C888}" srcOrd="0" destOrd="0" presId="urn:microsoft.com/office/officeart/2008/layout/CircularPictureCallout"/>
    <dgm:cxn modelId="{CE842E89-7B8D-49D2-9372-D4ACAD486DAF}" type="presParOf" srcId="{E986FC08-0258-49A7-93D5-E9FCD672C888}" destId="{B488AF85-A9BC-4BEC-B7EF-3C6365113461}" srcOrd="0" destOrd="0" presId="urn:microsoft.com/office/officeart/2008/layout/CircularPictureCallout"/>
    <dgm:cxn modelId="{702BB197-A53D-4F2C-A1C9-244BA9E208D5}" type="presParOf" srcId="{60C1B7C1-6411-4551-A28C-A5263CDC1244}" destId="{1F0C2FAE-7E9B-4E44-A7D2-EBA2C8BA37BF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88AF85-A9BC-4BEC-B7EF-3C6365113461}">
      <dsp:nvSpPr>
        <dsp:cNvPr id="0" name=""/>
        <dsp:cNvSpPr/>
      </dsp:nvSpPr>
      <dsp:spPr>
        <a:xfrm>
          <a:off x="270740" y="104031"/>
          <a:ext cx="1182543" cy="1192111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0C2FAE-7E9B-4E44-A7D2-EBA2C8BA37BF}">
      <dsp:nvSpPr>
        <dsp:cNvPr id="0" name=""/>
        <dsp:cNvSpPr/>
      </dsp:nvSpPr>
      <dsp:spPr>
        <a:xfrm>
          <a:off x="1172336" y="1050635"/>
          <a:ext cx="551688" cy="28446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500" kern="1200" dirty="0"/>
        </a:p>
      </dsp:txBody>
      <dsp:txXfrm>
        <a:off x="1172336" y="1050635"/>
        <a:ext cx="551688" cy="2844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88AF85-A9BC-4BEC-B7EF-3C6365113461}">
      <dsp:nvSpPr>
        <dsp:cNvPr id="0" name=""/>
        <dsp:cNvSpPr/>
      </dsp:nvSpPr>
      <dsp:spPr>
        <a:xfrm>
          <a:off x="270740" y="104031"/>
          <a:ext cx="1182543" cy="1192111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0C2FAE-7E9B-4E44-A7D2-EBA2C8BA37BF}">
      <dsp:nvSpPr>
        <dsp:cNvPr id="0" name=""/>
        <dsp:cNvSpPr/>
      </dsp:nvSpPr>
      <dsp:spPr>
        <a:xfrm>
          <a:off x="1172336" y="1050635"/>
          <a:ext cx="551688" cy="28446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 </a:t>
          </a:r>
        </a:p>
      </dsp:txBody>
      <dsp:txXfrm>
        <a:off x="1172336" y="1050635"/>
        <a:ext cx="551688" cy="284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1E56-E7DD-4E4F-8B0E-8C1352AABC97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C02C-B09F-4A22-B239-3A2B1F7DB2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32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1E56-E7DD-4E4F-8B0E-8C1352AABC97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C02C-B09F-4A22-B239-3A2B1F7DB2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70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1E56-E7DD-4E4F-8B0E-8C1352AABC97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C02C-B09F-4A22-B239-3A2B1F7DB2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53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1E56-E7DD-4E4F-8B0E-8C1352AABC97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C02C-B09F-4A22-B239-3A2B1F7DB2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45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1E56-E7DD-4E4F-8B0E-8C1352AABC97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C02C-B09F-4A22-B239-3A2B1F7DB2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56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1E56-E7DD-4E4F-8B0E-8C1352AABC97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C02C-B09F-4A22-B239-3A2B1F7DB2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26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1E56-E7DD-4E4F-8B0E-8C1352AABC97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C02C-B09F-4A22-B239-3A2B1F7DB2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14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1E56-E7DD-4E4F-8B0E-8C1352AABC97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C02C-B09F-4A22-B239-3A2B1F7DB2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95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1E56-E7DD-4E4F-8B0E-8C1352AABC97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C02C-B09F-4A22-B239-3A2B1F7DB2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84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1E56-E7DD-4E4F-8B0E-8C1352AABC97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C02C-B09F-4A22-B239-3A2B1F7DB2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02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1E56-E7DD-4E4F-8B0E-8C1352AABC97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C02C-B09F-4A22-B239-3A2B1F7DB2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72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31E56-E7DD-4E4F-8B0E-8C1352AABC97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FC02C-B09F-4A22-B239-3A2B1F7DB2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40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microsoft.com/office/2007/relationships/hdphoto" Target="../media/hdphoto1.wdp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1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2.png"/><Relationship Id="rId4" Type="http://schemas.openxmlformats.org/officeDocument/2006/relationships/diagramData" Target="../diagrams/data2.xml"/><Relationship Id="rId9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95565" y="166254"/>
            <a:ext cx="4248728" cy="654858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27185" y="729306"/>
            <a:ext cx="3185487" cy="70788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4000" dirty="0">
                <a:ln w="38100"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FFC000"/>
                </a:solidFill>
                <a:latin typeface="Pokemon Solid" panose="040B0500000000000000" pitchFamily="82" charset="2"/>
              </a:rPr>
              <a:t>Professores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540599" y="1370517"/>
            <a:ext cx="841577" cy="109260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pt-BR" sz="6500" kern="100" spc="-40" dirty="0"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glow rad="63500">
                    <a:schemeClr val="accent1"/>
                  </a:glow>
                </a:effectLst>
                <a:latin typeface="Cooper Black" panose="0208090404030B020404" pitchFamily="18" charset="0"/>
              </a:rPr>
              <a:t>G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243676" y="1366666"/>
            <a:ext cx="828753" cy="109260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pt-BR" sz="6500" kern="100" spc="-40" dirty="0"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glow rad="63500">
                    <a:schemeClr val="accent1"/>
                  </a:glow>
                </a:effectLst>
                <a:latin typeface="Cooper Black" panose="0208090404030B020404" pitchFamily="18" charset="0"/>
              </a:rPr>
              <a:t>O</a:t>
            </a:r>
          </a:p>
        </p:txBody>
      </p:sp>
      <p:pic>
        <p:nvPicPr>
          <p:cNvPr id="1028" name="Picture 4" descr="Resultado de imagem para Graduate Hat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139" y="1246727"/>
            <a:ext cx="1155628" cy="84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394545" y="6301262"/>
            <a:ext cx="405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Charles Fortes    &amp;     Thiago Alves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267740" y="166254"/>
            <a:ext cx="4248728" cy="654858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&lt;strong&gt;Sky&lt;/strong&gt;, Background, Nature, Blue, Clouds, Blue &lt;strong&gt;Sky&lt;/strong&gt;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578" y="166253"/>
            <a:ext cx="4241889" cy="2389911"/>
          </a:xfrm>
          <a:prstGeom prst="rect">
            <a:avLst/>
          </a:prstGeom>
        </p:spPr>
      </p:pic>
      <p:sp>
        <p:nvSpPr>
          <p:cNvPr id="16" name="Fluxograma: Documento 15"/>
          <p:cNvSpPr/>
          <p:nvPr/>
        </p:nvSpPr>
        <p:spPr>
          <a:xfrm rot="10800000">
            <a:off x="6260899" y="1114425"/>
            <a:ext cx="4255568" cy="1485026"/>
          </a:xfrm>
          <a:prstGeom prst="flowChartDocumen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9" name="Diagrama 18"/>
          <p:cNvGraphicFramePr/>
          <p:nvPr>
            <p:extLst>
              <p:ext uri="{D42A27DB-BD31-4B8C-83A1-F6EECF244321}">
                <p14:modId xmlns:p14="http://schemas.microsoft.com/office/powerpoint/2010/main" val="1365664766"/>
              </p:ext>
            </p:extLst>
          </p:nvPr>
        </p:nvGraphicFramePr>
        <p:xfrm>
          <a:off x="6139586" y="414337"/>
          <a:ext cx="1724025" cy="1400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8751357" y="303256"/>
            <a:ext cx="1685077" cy="40011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20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FFC000"/>
                </a:solidFill>
                <a:latin typeface="Pokemon Solid" panose="040B0500000000000000" pitchFamily="82" charset="2"/>
              </a:rPr>
              <a:t>Professores</a:t>
            </a:r>
          </a:p>
        </p:txBody>
      </p:sp>
      <p:grpSp>
        <p:nvGrpSpPr>
          <p:cNvPr id="20" name="Agrupar 19"/>
          <p:cNvGrpSpPr/>
          <p:nvPr/>
        </p:nvGrpSpPr>
        <p:grpSpPr>
          <a:xfrm>
            <a:off x="9480858" y="632524"/>
            <a:ext cx="859532" cy="552743"/>
            <a:chOff x="7996964" y="6025518"/>
            <a:chExt cx="859532" cy="552743"/>
          </a:xfrm>
        </p:grpSpPr>
        <p:sp>
          <p:nvSpPr>
            <p:cNvPr id="12" name="CaixaDeTexto 11"/>
            <p:cNvSpPr txBox="1"/>
            <p:nvPr/>
          </p:nvSpPr>
          <p:spPr>
            <a:xfrm>
              <a:off x="7996964" y="6055041"/>
              <a:ext cx="464871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r"/>
              <a:r>
                <a:rPr lang="pt-BR" sz="2800" kern="100" spc="-40" dirty="0">
                  <a:ln w="19050"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  <a:blipFill dpi="0"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effectLst>
                    <a:glow rad="63500">
                      <a:schemeClr val="accent1"/>
                    </a:glow>
                  </a:effectLst>
                  <a:latin typeface="Cooper Black" panose="0208090404030B020404" pitchFamily="18" charset="0"/>
                </a:rPr>
                <a:t>G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8312659" y="6051105"/>
              <a:ext cx="45845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r"/>
              <a:r>
                <a:rPr lang="pt-BR" sz="2800" kern="100" spc="-40" dirty="0">
                  <a:ln w="19050"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  <a:blipFill dpi="0"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effectLst>
                    <a:glow rad="63500">
                      <a:schemeClr val="accent1"/>
                    </a:glow>
                  </a:effectLst>
                  <a:latin typeface="Cooper Black" panose="0208090404030B020404" pitchFamily="18" charset="0"/>
                </a:rPr>
                <a:t>O</a:t>
              </a:r>
            </a:p>
          </p:txBody>
        </p:sp>
        <p:pic>
          <p:nvPicPr>
            <p:cNvPr id="14" name="Picture 4" descr="Resultado de imagem para Graduate Hat 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8943" y="6025518"/>
              <a:ext cx="457553" cy="333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CaixaDeTexto 14"/>
          <p:cNvSpPr txBox="1"/>
          <p:nvPr/>
        </p:nvSpPr>
        <p:spPr>
          <a:xfrm>
            <a:off x="6998178" y="6301262"/>
            <a:ext cx="2781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Charles Fortes    &amp;     Thiago Alves</a:t>
            </a:r>
          </a:p>
        </p:txBody>
      </p:sp>
    </p:spTree>
    <p:extLst>
      <p:ext uri="{BB962C8B-B14F-4D97-AF65-F5344CB8AC3E}">
        <p14:creationId xmlns:p14="http://schemas.microsoft.com/office/powerpoint/2010/main" val="225706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95564" y="166254"/>
            <a:ext cx="10236017" cy="2964873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7194229" y="2710009"/>
            <a:ext cx="405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Charles Fortes    &amp;     Thiago Alves</a:t>
            </a:r>
          </a:p>
        </p:txBody>
      </p:sp>
      <p:pic>
        <p:nvPicPr>
          <p:cNvPr id="4" name="Imagem 3" descr="&lt;strong&gt;Sky&lt;/strong&gt;, Background, Nature, Blue, Clouds, Blue &lt;strong&gt;Sky&lt;/strong&gt;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65" y="175979"/>
            <a:ext cx="10236017" cy="2389911"/>
          </a:xfrm>
          <a:prstGeom prst="rect">
            <a:avLst/>
          </a:prstGeom>
        </p:spPr>
      </p:pic>
      <p:sp>
        <p:nvSpPr>
          <p:cNvPr id="16" name="Fluxograma: Documento 15"/>
          <p:cNvSpPr/>
          <p:nvPr/>
        </p:nvSpPr>
        <p:spPr>
          <a:xfrm rot="10800000">
            <a:off x="280558" y="1099930"/>
            <a:ext cx="4255568" cy="1485026"/>
          </a:xfrm>
          <a:prstGeom prst="flowChartDocumen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9" name="Diagrama 18"/>
          <p:cNvGraphicFramePr/>
          <p:nvPr>
            <p:extLst>
              <p:ext uri="{D42A27DB-BD31-4B8C-83A1-F6EECF244321}">
                <p14:modId xmlns:p14="http://schemas.microsoft.com/office/powerpoint/2010/main" val="4021618887"/>
              </p:ext>
            </p:extLst>
          </p:nvPr>
        </p:nvGraphicFramePr>
        <p:xfrm>
          <a:off x="8221704" y="948754"/>
          <a:ext cx="1724025" cy="1400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8751357" y="303256"/>
            <a:ext cx="1685077" cy="40011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20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FFC000"/>
                </a:solidFill>
                <a:latin typeface="Pokemon Solid" panose="040B0500000000000000" pitchFamily="82" charset="2"/>
              </a:rPr>
              <a:t>Professores</a:t>
            </a:r>
          </a:p>
        </p:txBody>
      </p:sp>
      <p:grpSp>
        <p:nvGrpSpPr>
          <p:cNvPr id="20" name="Agrupar 19"/>
          <p:cNvGrpSpPr/>
          <p:nvPr/>
        </p:nvGrpSpPr>
        <p:grpSpPr>
          <a:xfrm>
            <a:off x="9480858" y="632524"/>
            <a:ext cx="859532" cy="552743"/>
            <a:chOff x="7996964" y="6025518"/>
            <a:chExt cx="859532" cy="552743"/>
          </a:xfrm>
        </p:grpSpPr>
        <p:sp>
          <p:nvSpPr>
            <p:cNvPr id="12" name="CaixaDeTexto 11"/>
            <p:cNvSpPr txBox="1"/>
            <p:nvPr/>
          </p:nvSpPr>
          <p:spPr>
            <a:xfrm>
              <a:off x="7996964" y="6055041"/>
              <a:ext cx="464871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r"/>
              <a:r>
                <a:rPr lang="pt-BR" sz="2800" kern="100" spc="-40" dirty="0">
                  <a:ln w="19050"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  <a:blipFill dpi="0" rotWithShape="1"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effectLst>
                    <a:glow rad="63500">
                      <a:schemeClr val="accent1"/>
                    </a:glow>
                  </a:effectLst>
                  <a:latin typeface="Cooper Black" panose="0208090404030B020404" pitchFamily="18" charset="0"/>
                </a:rPr>
                <a:t>G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8312659" y="6051105"/>
              <a:ext cx="45845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r"/>
              <a:r>
                <a:rPr lang="pt-BR" sz="2800" kern="100" spc="-40" dirty="0">
                  <a:ln w="19050"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  <a:blipFill dpi="0" rotWithShape="1"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effectLst>
                    <a:glow rad="63500">
                      <a:schemeClr val="accent1"/>
                    </a:glow>
                  </a:effectLst>
                  <a:latin typeface="Cooper Black" panose="0208090404030B020404" pitchFamily="18" charset="0"/>
                </a:rPr>
                <a:t>O</a:t>
              </a:r>
            </a:p>
          </p:txBody>
        </p:sp>
        <p:pic>
          <p:nvPicPr>
            <p:cNvPr id="14" name="Picture 4" descr="Resultado de imagem para Graduate Hat 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8943" y="6025518"/>
              <a:ext cx="457553" cy="333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Agrupar 1"/>
          <p:cNvGrpSpPr/>
          <p:nvPr/>
        </p:nvGrpSpPr>
        <p:grpSpPr>
          <a:xfrm>
            <a:off x="623703" y="1482020"/>
            <a:ext cx="3185487" cy="1733818"/>
            <a:chOff x="827185" y="729306"/>
            <a:chExt cx="3185487" cy="1733818"/>
          </a:xfrm>
        </p:grpSpPr>
        <p:sp>
          <p:nvSpPr>
            <p:cNvPr id="5" name="CaixaDeTexto 4"/>
            <p:cNvSpPr txBox="1"/>
            <p:nvPr/>
          </p:nvSpPr>
          <p:spPr>
            <a:xfrm>
              <a:off x="827185" y="729306"/>
              <a:ext cx="3185487" cy="707886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ln w="38100"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rgbClr val="FFC000"/>
                  </a:solidFill>
                  <a:latin typeface="Pokemon Solid" panose="040B0500000000000000" pitchFamily="82" charset="2"/>
                </a:rPr>
                <a:t>Professores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1540599" y="1370517"/>
              <a:ext cx="841577" cy="109260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pt-BR" sz="6500" kern="100" spc="-40" dirty="0">
                  <a:ln w="38100"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  <a:blipFill dpi="0" rotWithShape="1"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effectLst>
                    <a:glow rad="63500">
                      <a:schemeClr val="accent1"/>
                    </a:glow>
                  </a:effectLst>
                  <a:latin typeface="Cooper Black" panose="0208090404030B020404" pitchFamily="18" charset="0"/>
                </a:rPr>
                <a:t>G</a:t>
              </a: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2243676" y="1366666"/>
              <a:ext cx="828753" cy="109260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pt-BR" sz="6500" kern="100" spc="-40" dirty="0">
                  <a:ln w="38100"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  <a:blipFill dpi="0" rotWithShape="1"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effectLst>
                    <a:glow rad="63500">
                      <a:schemeClr val="accent1"/>
                    </a:glow>
                  </a:effectLst>
                  <a:latin typeface="Cooper Black" panose="0208090404030B020404" pitchFamily="18" charset="0"/>
                </a:rPr>
                <a:t>O</a:t>
              </a:r>
            </a:p>
          </p:txBody>
        </p:sp>
        <p:pic>
          <p:nvPicPr>
            <p:cNvPr id="1028" name="Picture 4" descr="Resultado de imagem para Graduate Hat 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5139" y="1246727"/>
              <a:ext cx="1155628" cy="843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709498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28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Cooper Black</vt:lpstr>
      <vt:lpstr>Pokemon Solid</vt:lpstr>
      <vt:lpstr>Segoe UI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Charles Fortes</dc:creator>
  <cp:lastModifiedBy>Charles Fortes</cp:lastModifiedBy>
  <cp:revision>9</cp:revision>
  <dcterms:created xsi:type="dcterms:W3CDTF">2017-08-15T18:46:37Z</dcterms:created>
  <dcterms:modified xsi:type="dcterms:W3CDTF">2017-08-16T04:00:22Z</dcterms:modified>
</cp:coreProperties>
</file>