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72" r:id="rId3"/>
    <p:sldId id="265" r:id="rId4"/>
    <p:sldId id="266" r:id="rId5"/>
    <p:sldId id="273" r:id="rId6"/>
    <p:sldId id="267" r:id="rId7"/>
    <p:sldId id="268" r:id="rId8"/>
    <p:sldId id="269" r:id="rId9"/>
    <p:sldId id="270" r:id="rId10"/>
    <p:sldId id="274" r:id="rId11"/>
    <p:sldId id="261" r:id="rId12"/>
    <p:sldId id="262" r:id="rId13"/>
    <p:sldId id="263" r:id="rId14"/>
    <p:sldId id="264" r:id="rId15"/>
    <p:sldId id="275" r:id="rId16"/>
    <p:sldId id="256" r:id="rId17"/>
    <p:sldId id="257" r:id="rId18"/>
    <p:sldId id="258" r:id="rId19"/>
    <p:sldId id="260" r:id="rId20"/>
    <p:sldId id="259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4E36C-C1EB-4E92-9CBC-B3448779C119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3013B-C202-4A42-AE30-68C61F17FD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14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1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10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11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66CB7E-29A9-4609-A2B5-B9D38AAD1967}" type="slidenum">
              <a:rPr lang="pt-BR"/>
              <a:pPr/>
              <a:t>12</a:t>
            </a:fld>
            <a:endParaRPr lang="pt-BR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97ECBE-96BF-42FB-B08B-084DB6801C11}" type="slidenum">
              <a:rPr lang="pt-BR"/>
              <a:pPr/>
              <a:t>13</a:t>
            </a:fld>
            <a:endParaRPr lang="pt-BR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73F1DF-DA1B-4EA6-9FA6-6BA9791210E7}" type="slidenum">
              <a:rPr lang="pt-BR"/>
              <a:pPr/>
              <a:t>14</a:t>
            </a:fld>
            <a:endParaRPr lang="pt-BR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15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2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3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4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5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6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7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8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E19096-5136-4724-A0AA-387C46AD3C6F}" type="slidenum">
              <a:rPr lang="pt-BR"/>
              <a:pPr/>
              <a:t>9</a:t>
            </a:fld>
            <a:endParaRPr lang="pt-BR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8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65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18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7055A1A7-AEFA-480A-84CA-EDEF7C8DC93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79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43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4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4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69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1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44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AE5C-7AF9-49E3-B99E-3D06ACAC0ECC}" type="datetimeFigureOut">
              <a:rPr lang="pt-BR" smtClean="0"/>
              <a:t>19/09/2011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E970-1F58-40A6-B69D-803A2CFFB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75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289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</a:t>
            </a:r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Copa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3591" y="2792989"/>
            <a:ext cx="8404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Sistema de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hospedagem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para 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Copa do Mundo de 2014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53564" y="3961145"/>
            <a:ext cx="58240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Engenharia de Usabilidade – Clarindo de Pádua</a:t>
            </a:r>
          </a:p>
          <a:p>
            <a:pPr algn="ctr"/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Grupo 1: Charles Fortes  | 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Evandro Lopes  |  Sergio Andrade  |  Vitor Miranda</a:t>
            </a:r>
          </a:p>
        </p:txBody>
      </p:sp>
    </p:spTree>
    <p:extLst>
      <p:ext uri="{BB962C8B-B14F-4D97-AF65-F5344CB8AC3E}">
        <p14:creationId xmlns:p14="http://schemas.microsoft.com/office/powerpoint/2010/main" val="4258530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289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</a:t>
            </a:r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Copa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3591" y="2276872"/>
            <a:ext cx="840428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Sistema de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hospedagem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para 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Copa do Mundo de 2014</a:t>
            </a:r>
          </a:p>
          <a:p>
            <a:pPr algn="ctr"/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Análise de Ambiente</a:t>
            </a:r>
          </a:p>
          <a:p>
            <a:pPr algn="ct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</a:rPr>
              <a:t>Evandro Lopes</a:t>
            </a:r>
          </a:p>
        </p:txBody>
      </p:sp>
    </p:spTree>
    <p:extLst>
      <p:ext uri="{BB962C8B-B14F-4D97-AF65-F5344CB8AC3E}">
        <p14:creationId xmlns:p14="http://schemas.microsoft.com/office/powerpoint/2010/main" val="887593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545212" y="2420888"/>
            <a:ext cx="6040800" cy="237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9622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/>
            <a:r>
              <a:rPr lang="pt-BR" sz="2800" dirty="0" smtClean="0">
                <a:latin typeface="+mn-lt"/>
              </a:rPr>
              <a:t>Ambiente Físico</a:t>
            </a:r>
          </a:p>
          <a:p>
            <a:pPr algn="ctr"/>
            <a:endParaRPr lang="pt-BR" sz="2800" dirty="0">
              <a:latin typeface="+mn-lt"/>
            </a:endParaRPr>
          </a:p>
          <a:p>
            <a:pPr algn="ctr"/>
            <a:r>
              <a:rPr lang="pt-BR" sz="2800" dirty="0" smtClean="0">
                <a:latin typeface="+mn-lt"/>
              </a:rPr>
              <a:t>Ambiente Social</a:t>
            </a:r>
          </a:p>
          <a:p>
            <a:pPr algn="ctr"/>
            <a:endParaRPr lang="pt-BR" sz="2800" dirty="0">
              <a:latin typeface="+mn-lt"/>
            </a:endParaRPr>
          </a:p>
          <a:p>
            <a:pPr algn="ctr"/>
            <a:r>
              <a:rPr lang="pt-BR" sz="2800" dirty="0" smtClean="0">
                <a:latin typeface="+mn-lt"/>
              </a:rPr>
              <a:t>Ambiente </a:t>
            </a:r>
            <a:r>
              <a:rPr lang="pt-BR" sz="2800" dirty="0">
                <a:latin typeface="+mn-lt"/>
              </a:rPr>
              <a:t>Cultural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466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Ambiente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4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549388" y="3300107"/>
            <a:ext cx="4032448" cy="54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9622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/>
            <a:r>
              <a:rPr lang="pt-BR" sz="3300" dirty="0" smtClean="0"/>
              <a:t>Ambiente </a:t>
            </a:r>
            <a:r>
              <a:rPr lang="pt-BR" sz="3300" dirty="0"/>
              <a:t>Físico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466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Ambiente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70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45212" y="3284984"/>
            <a:ext cx="6040800" cy="73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9622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/>
            <a:r>
              <a:rPr lang="pt-BR" sz="3300" dirty="0" smtClean="0"/>
              <a:t>Ambiente </a:t>
            </a:r>
            <a:r>
              <a:rPr lang="pt-BR" sz="3300" dirty="0" smtClean="0"/>
              <a:t>Social</a:t>
            </a:r>
            <a:endParaRPr lang="pt-BR" sz="3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466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Ambiente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01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45212" y="3356992"/>
            <a:ext cx="6040800" cy="68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9622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/>
            <a:r>
              <a:rPr lang="pt-BR" sz="3300" dirty="0" smtClean="0"/>
              <a:t>Ambiente </a:t>
            </a:r>
            <a:r>
              <a:rPr lang="pt-BR" sz="3300" dirty="0"/>
              <a:t>Cultural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466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Ambiente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44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289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</a:t>
            </a:r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Copa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3591" y="2276872"/>
            <a:ext cx="840428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Sistema de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hospedagem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para 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Copa do Mundo de 2014</a:t>
            </a:r>
          </a:p>
          <a:p>
            <a:pPr algn="ctr"/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Análise de Concorrentes</a:t>
            </a:r>
          </a:p>
          <a:p>
            <a:pPr algn="ct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</a:rPr>
              <a:t>Charles Fortes</a:t>
            </a:r>
          </a:p>
        </p:txBody>
      </p:sp>
    </p:spTree>
    <p:extLst>
      <p:ext uri="{BB962C8B-B14F-4D97-AF65-F5344CB8AC3E}">
        <p14:creationId xmlns:p14="http://schemas.microsoft.com/office/powerpoint/2010/main" val="2094269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5496" y="888975"/>
            <a:ext cx="498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Concorrentes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1460" y="1340768"/>
            <a:ext cx="87230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Concorrentes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Fifa.com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CouchSurfing.org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HotelInSite.com.br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Decolar.com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Outros sites de turismo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97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5496" y="888975"/>
            <a:ext cx="498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Concorrentes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1520" y="1433450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Domínio de problemas</a:t>
            </a:r>
          </a:p>
          <a:p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Fifa.com</a:t>
            </a:r>
            <a:r>
              <a:rPr lang="pt-BR" dirty="0" smtClean="0"/>
              <a:t> – Fornecer hospedagem e diversão completa para turistas classe A, atendendo ao público internacional com toda a solução de hospitalidade nas cidades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CouchSurfing.org </a:t>
            </a:r>
            <a:r>
              <a:rPr lang="pt-BR" dirty="0" smtClean="0"/>
              <a:t>– Fornecer contato para hospedagem em casa de pessoas que aderem ao </a:t>
            </a:r>
            <a:r>
              <a:rPr lang="pt-BR" dirty="0" err="1" smtClean="0"/>
              <a:t>Couching</a:t>
            </a:r>
            <a:r>
              <a:rPr lang="pt-BR" dirty="0" smtClean="0"/>
              <a:t> Surf, focando o público internacional de classe C</a:t>
            </a:r>
          </a:p>
        </p:txBody>
      </p:sp>
    </p:spTree>
    <p:extLst>
      <p:ext uri="{BB962C8B-B14F-4D97-AF65-F5344CB8AC3E}">
        <p14:creationId xmlns:p14="http://schemas.microsoft.com/office/powerpoint/2010/main" val="353396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5496" y="888975"/>
            <a:ext cx="498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Concorrentes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1520" y="1433450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Domínio de problemas</a:t>
            </a:r>
          </a:p>
          <a:p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HotelInSite.com.br</a:t>
            </a:r>
            <a:r>
              <a:rPr lang="pt-BR" dirty="0" smtClean="0"/>
              <a:t> – Atende ao público nacional listando os hotéis com disponibilidade de reserva nas cidades da copa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decolar.com - hospedagem livre </a:t>
            </a:r>
            <a:r>
              <a:rPr lang="pt-BR" dirty="0" smtClean="0"/>
              <a:t>– atende ao público latino americano exibindo valores e disponibilidades de voos e hotéis de forma geral, ainda não focando a copa do mundo. Permite ao usuários fazer uma combinação livre de agencias de aviação e redes de hotel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sites de turismo </a:t>
            </a:r>
            <a:r>
              <a:rPr lang="pt-BR" dirty="0" smtClean="0"/>
              <a:t>- atende ao público internacional em geral exibindo valores e disponibilidades de voos e hotéis de forma geral, possuindo pacotes fechados com companhias aéreas e roteiros turísticos predefinidos.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04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5496" y="888975"/>
            <a:ext cx="498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Concorrentes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1520" y="143345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Comparativo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8" y="2204864"/>
            <a:ext cx="8869718" cy="114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96641" y="4221088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Pela análise realizada o único site totalmente focado na copa do mundo de 2014 e que representa um concorrente direto é o site da Fifa, porém este foca ainda um público diferente do público do sistema proposto</a:t>
            </a:r>
          </a:p>
        </p:txBody>
      </p:sp>
    </p:spTree>
    <p:extLst>
      <p:ext uri="{BB962C8B-B14F-4D97-AF65-F5344CB8AC3E}">
        <p14:creationId xmlns:p14="http://schemas.microsoft.com/office/powerpoint/2010/main" val="227079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289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</a:t>
            </a:r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Copa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3591" y="2276872"/>
            <a:ext cx="8404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Sistema de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hospedagem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para 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Copa do Mundo de 2014</a:t>
            </a:r>
          </a:p>
          <a:p>
            <a:pPr algn="ctr"/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Análise de Usuários</a:t>
            </a:r>
          </a:p>
          <a:p>
            <a:pPr algn="ct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</a:rPr>
              <a:t>Vitor Miranda</a:t>
            </a:r>
          </a:p>
        </p:txBody>
      </p:sp>
    </p:spTree>
    <p:extLst>
      <p:ext uri="{BB962C8B-B14F-4D97-AF65-F5344CB8AC3E}">
        <p14:creationId xmlns:p14="http://schemas.microsoft.com/office/powerpoint/2010/main" val="2076240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5496" y="888975"/>
            <a:ext cx="4983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Concorrentes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1520" y="143345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Diferenciação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28920" y="2492896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Para diferenciação, o sistema proposto irá fornecer os benefícios do site da FIFA, como ingressos, deslocamento e diversão completa, ao tempo em que contempla o público de menor poder aquisitivo, superando os demais produtos deste público pela concentração de informação em um único site.</a:t>
            </a:r>
          </a:p>
        </p:txBody>
      </p:sp>
    </p:spTree>
    <p:extLst>
      <p:ext uri="{BB962C8B-B14F-4D97-AF65-F5344CB8AC3E}">
        <p14:creationId xmlns:p14="http://schemas.microsoft.com/office/powerpoint/2010/main" val="5874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5496" y="888975"/>
            <a:ext cx="289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</a:t>
            </a:r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Copa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7504" y="2420888"/>
            <a:ext cx="8940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Dúvidas e Discussão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7505" y="2708920"/>
            <a:ext cx="894068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484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4492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suário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571586" y="2403376"/>
            <a:ext cx="7988051" cy="25667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224" rIns="0" bIns="0" anchor="ctr"/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800" dirty="0"/>
              <a:t>“Visa caracterizar a população-alvo envolvida na utilização do produto de software em perspectiva”</a:t>
            </a:r>
          </a:p>
        </p:txBody>
      </p:sp>
    </p:spTree>
    <p:extLst>
      <p:ext uri="{BB962C8B-B14F-4D97-AF65-F5344CB8AC3E}">
        <p14:creationId xmlns:p14="http://schemas.microsoft.com/office/powerpoint/2010/main" val="3780792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4492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suário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4" y="1319063"/>
            <a:ext cx="8941522" cy="524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074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289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</a:t>
            </a:r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Copa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3591" y="2276872"/>
            <a:ext cx="840428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Sistema de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hospedagem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para 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Copa do Mundo de 2014</a:t>
            </a:r>
          </a:p>
          <a:p>
            <a:pPr algn="ctr"/>
            <a:endParaRPr lang="pt-BR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Análise de Tarefas</a:t>
            </a:r>
          </a:p>
          <a:p>
            <a:pPr algn="ctr"/>
            <a:r>
              <a:rPr lang="pt-BR" sz="1200" dirty="0" smtClean="0">
                <a:solidFill>
                  <a:schemeClr val="accent1">
                    <a:lumMod val="50000"/>
                  </a:schemeClr>
                </a:solidFill>
              </a:rPr>
              <a:t>Sergio Andrade</a:t>
            </a:r>
          </a:p>
        </p:txBody>
      </p:sp>
    </p:spTree>
    <p:extLst>
      <p:ext uri="{BB962C8B-B14F-4D97-AF65-F5344CB8AC3E}">
        <p14:creationId xmlns:p14="http://schemas.microsoft.com/office/powerpoint/2010/main" val="2678102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446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Tarefas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53144" y="1988840"/>
            <a:ext cx="8424936" cy="319076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Principais tarefas do turista na Copa de 2014:</a:t>
            </a:r>
          </a:p>
          <a:p>
            <a:pPr lvl="1"/>
            <a:endParaRPr lang="pt-BR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Mangal" pitchFamily="2"/>
            </a:endParaRPr>
          </a:p>
          <a:p>
            <a:pPr lvl="1"/>
            <a:endParaRPr lang="pt-BR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Mangal" pitchFamily="2"/>
            </a:endParaRPr>
          </a:p>
          <a:p>
            <a:pPr lvl="1"/>
            <a:endParaRPr lang="pt-BR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Mangal" pitchFamily="2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Busca de informações sobre o evento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Busca de informações sobre as cidades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Compra de passagem aérea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Contratação de hospedagem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Compra de ingressos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Planejamento de visitações turísticas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Compra de lembranças e presentes</a:t>
            </a:r>
          </a:p>
        </p:txBody>
      </p:sp>
    </p:spTree>
    <p:extLst>
      <p:ext uri="{BB962C8B-B14F-4D97-AF65-F5344CB8AC3E}">
        <p14:creationId xmlns:p14="http://schemas.microsoft.com/office/powerpoint/2010/main" val="3195781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446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Tarefas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tângulo 6"/>
          <p:cNvSpPr/>
          <p:nvPr/>
        </p:nvSpPr>
        <p:spPr>
          <a:xfrm>
            <a:off x="395536" y="1844824"/>
            <a:ext cx="7416360" cy="20635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Principais interesses do turista na Copa de 2014: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Mangal" pitchFamily="2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Facilidade de acesso às informações para planejar sua viagem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Soluções para necessidades de transporte e alimentação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Confiança e segurança nos prestadores de serviço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Custo baixo</a:t>
            </a:r>
          </a:p>
        </p:txBody>
      </p:sp>
    </p:spTree>
    <p:extLst>
      <p:ext uri="{BB962C8B-B14F-4D97-AF65-F5344CB8AC3E}">
        <p14:creationId xmlns:p14="http://schemas.microsoft.com/office/powerpoint/2010/main" val="2758973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446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Tarefas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5536" y="1916832"/>
            <a:ext cx="8280920" cy="20635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Principais tarefas dos senhorios 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Mangal" pitchFamily="2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Apresentar os serviços oferecidos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Comunicar-se com os potenciais hóspedes e responder suas dúvidas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Manter registros dos hóspedes e das estadias contratadas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Emitir faturas e controlar os pagamentos recebidos</a:t>
            </a:r>
          </a:p>
        </p:txBody>
      </p:sp>
    </p:spTree>
    <p:extLst>
      <p:ext uri="{BB962C8B-B14F-4D97-AF65-F5344CB8AC3E}">
        <p14:creationId xmlns:p14="http://schemas.microsoft.com/office/powerpoint/2010/main" val="2642501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88" y="-27384"/>
            <a:ext cx="9144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88975"/>
            <a:ext cx="446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chemeClr val="accent1">
                    <a:lumMod val="50000"/>
                  </a:schemeClr>
                </a:solidFill>
              </a:rPr>
              <a:t>Sistema de Hospedagem para a Copa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Análise de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Tarefas</a:t>
            </a: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tângulo 6"/>
          <p:cNvSpPr/>
          <p:nvPr/>
        </p:nvSpPr>
        <p:spPr>
          <a:xfrm>
            <a:off x="295130" y="1988840"/>
            <a:ext cx="8093294" cy="17817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Principais interesses dos senhorios 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Mangal" pitchFamily="2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Segurança e empatia em relação às pessoas que receberá em sua casa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Segurança quanto ao pagamento</a:t>
            </a:r>
          </a:p>
          <a:p>
            <a:pPr lvl="2">
              <a:buSzPct val="45000"/>
              <a:buFont typeface="StarSymbol"/>
              <a:buChar char="●"/>
            </a:pPr>
            <a:r>
              <a:rPr lang="pt-BR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Mangal" pitchFamily="2"/>
              </a:rPr>
              <a:t> Maximizar a ocupação dos quartos</a:t>
            </a:r>
          </a:p>
        </p:txBody>
      </p:sp>
    </p:spTree>
    <p:extLst>
      <p:ext uri="{BB962C8B-B14F-4D97-AF65-F5344CB8AC3E}">
        <p14:creationId xmlns:p14="http://schemas.microsoft.com/office/powerpoint/2010/main" val="2314053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721</Words>
  <Application>Microsoft Office PowerPoint</Application>
  <PresentationFormat>Apresentação na tela (4:3)</PresentationFormat>
  <Paragraphs>136</Paragraphs>
  <Slides>21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 Wellington de Oliveira Fortes</dc:creator>
  <cp:lastModifiedBy>Charles Wellington de Oliveira Fortes</cp:lastModifiedBy>
  <cp:revision>9</cp:revision>
  <dcterms:created xsi:type="dcterms:W3CDTF">2011-09-19T16:48:30Z</dcterms:created>
  <dcterms:modified xsi:type="dcterms:W3CDTF">2011-09-19T20:50:36Z</dcterms:modified>
</cp:coreProperties>
</file>