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790E-F4B2-498E-8FDE-1210081B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54B8D-8F2E-4704-9772-67583A02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8415-6585-48C6-B949-E45E0AE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FCEA-B552-4638-A32E-0F9B1EEE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D07A-4C98-4BAA-B6C8-78741A8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824E-DFD3-4CE4-968C-193B23B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04298-2B71-43EF-A34A-BEAD602B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4570-6BE9-4C50-8264-19DD73CA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25EB-6A2F-4055-B40E-C83B24D2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186A-FD6D-4293-A5BA-E176DFE4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6C697-71B7-4743-9FF5-E553EB05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F8107-C41B-4AF9-96E2-9B3526BF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D09A-1569-4E35-864D-EB492535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60E8-A35B-4190-AD26-25171D4A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9E87-5694-45F8-99A3-C7B4F593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A1C4-AC0E-4E1B-9C9E-8922E80F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7FC3-BBB5-45D4-8A2B-0E4C6A13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2810-3309-40BB-A4B3-14184278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D367-AE3C-45BA-9346-2E381E62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B2D2-6BBD-472B-9857-C262434F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19ED-7A59-4777-8AEA-3DD0530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C939C-17F5-4DF0-B645-CB409DD1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2736-5D4C-44F0-BDE4-229E3A8C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0F28-1046-4F3D-8944-9A631C1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56FB-603D-443A-B197-2B7C1066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8D6-489F-466F-9140-469FE0AE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D2D1-A0FE-413F-8F03-9416B1EA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221BF-4BAE-4395-9B12-22CC8B96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661C1-A71F-4955-B98D-593825EA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1613-6C56-4CB5-9EF1-5A745072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75AA-E978-4275-84FD-24D6FB3A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721-3155-49BB-811C-85D51580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39E5-B5F6-48EB-9AB8-7D3FFD70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DB4E-38AB-4DA4-9CA3-03DC7234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727BC-D0F1-4C74-8807-C2A3AF20B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5A47-9437-4C4D-A264-5EF8C59B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367B-56CC-4540-8045-FDAC67B7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73B60-2BC9-4CBC-B4D3-91C00BB2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55B0F-2C8E-4F45-A7E6-D113E4F9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63A-0886-49E6-AD0D-E85C23A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8C6E1-54A6-4964-8CE8-9ED39BB8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370-E036-4E97-B064-3C6C393E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19A9A-C14D-4FFE-8218-EDF59CAC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9D63D-C210-4FCE-AB49-6B9A724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CB0B7-83D3-4C23-93F4-3D6BAB03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F4AF-9899-4241-8262-3535CC67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F3A-98F1-4F25-94A1-11CBA581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E584-5D1F-477D-8DE3-72978E34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C3E3-8373-454E-87CA-6B3AC6FF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8E6E-DDA0-48C0-9AFD-C03C9097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698B-522D-4CE8-A31B-B20A6D53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80B0-B8CD-4099-ACD9-6B451CC2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1A83-3DED-413C-BD3D-F25DC8C0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390F5-F167-4FB0-A2F0-016BB176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75579-F965-435C-80AB-6ED4288F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2C09-E1B7-4976-BE27-21B6BA9A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5C22-F810-437A-8274-013965FB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D5BE-6DEC-4E58-92EC-05B5ACF9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B5FF9-0E84-4803-B756-73F9B0D6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6450-DF9F-4E86-AFF1-E7A9A69E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4F4E-E488-4FCE-8217-82869C426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DD32-4C3F-4F4E-9B6E-107437CF423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6EEC-5651-48A9-874F-F2CE3141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A29C-6F4E-410C-B831-BFB12E1E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040-C703-4961-AF1B-660398B3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20361-335F-417E-8B78-6AF50C8A0009}"/>
              </a:ext>
            </a:extLst>
          </p:cNvPr>
          <p:cNvSpPr/>
          <p:nvPr/>
        </p:nvSpPr>
        <p:spPr>
          <a:xfrm>
            <a:off x="989901" y="312926"/>
            <a:ext cx="5947794" cy="529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433B-94A3-434B-8490-225EB3B90B88}"/>
              </a:ext>
            </a:extLst>
          </p:cNvPr>
          <p:cNvSpPr txBox="1"/>
          <p:nvPr/>
        </p:nvSpPr>
        <p:spPr>
          <a:xfrm>
            <a:off x="2340528" y="-32944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BB625-163B-4C3E-8CC0-39572FDA7D41}"/>
              </a:ext>
            </a:extLst>
          </p:cNvPr>
          <p:cNvSpPr/>
          <p:nvPr/>
        </p:nvSpPr>
        <p:spPr>
          <a:xfrm>
            <a:off x="989901" y="312927"/>
            <a:ext cx="5947794" cy="654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61B11-A26F-4559-9186-22D80764B1D7}"/>
              </a:ext>
            </a:extLst>
          </p:cNvPr>
          <p:cNvSpPr/>
          <p:nvPr/>
        </p:nvSpPr>
        <p:spPr>
          <a:xfrm>
            <a:off x="989901" y="995843"/>
            <a:ext cx="5947794" cy="545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</a:t>
            </a:r>
            <a:r>
              <a:rPr lang="en-US" dirty="0" err="1">
                <a:solidFill>
                  <a:schemeClr val="tx1"/>
                </a:solidFill>
              </a:rPr>
              <a:t>Carrusel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651C4-8496-40C8-8F7B-C68917F1C5A8}"/>
              </a:ext>
            </a:extLst>
          </p:cNvPr>
          <p:cNvSpPr/>
          <p:nvPr/>
        </p:nvSpPr>
        <p:spPr>
          <a:xfrm>
            <a:off x="989901" y="1569702"/>
            <a:ext cx="5947794" cy="1367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Toddler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BFD59-BD96-4D7D-9FA2-4C89F8FA161E}"/>
              </a:ext>
            </a:extLst>
          </p:cNvPr>
          <p:cNvSpPr/>
          <p:nvPr/>
        </p:nvSpPr>
        <p:spPr>
          <a:xfrm>
            <a:off x="1182848" y="1963985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DA55F3-C7B1-4509-B09B-C1B367D47D50}"/>
              </a:ext>
            </a:extLst>
          </p:cNvPr>
          <p:cNvSpPr/>
          <p:nvPr/>
        </p:nvSpPr>
        <p:spPr>
          <a:xfrm>
            <a:off x="2543262" y="1963984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A35E3-A2FF-4960-9F68-371A8A95AA58}"/>
              </a:ext>
            </a:extLst>
          </p:cNvPr>
          <p:cNvSpPr/>
          <p:nvPr/>
        </p:nvSpPr>
        <p:spPr>
          <a:xfrm>
            <a:off x="3884102" y="1966082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FC289-FB41-4FF9-86B3-A6529DD1657E}"/>
              </a:ext>
            </a:extLst>
          </p:cNvPr>
          <p:cNvSpPr/>
          <p:nvPr/>
        </p:nvSpPr>
        <p:spPr>
          <a:xfrm>
            <a:off x="5224942" y="1975520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57E7A-2ADE-464D-9476-D6C81019C9AB}"/>
              </a:ext>
            </a:extLst>
          </p:cNvPr>
          <p:cNvSpPr/>
          <p:nvPr/>
        </p:nvSpPr>
        <p:spPr>
          <a:xfrm>
            <a:off x="6096000" y="2609937"/>
            <a:ext cx="774583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C8124-5BA1-4127-91C1-4597F90F3991}"/>
              </a:ext>
            </a:extLst>
          </p:cNvPr>
          <p:cNvSpPr/>
          <p:nvPr/>
        </p:nvSpPr>
        <p:spPr>
          <a:xfrm>
            <a:off x="989901" y="2983771"/>
            <a:ext cx="5947794" cy="1367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Collectibles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6AA4C-91CA-4F27-88D3-E649BB16FDEA}"/>
              </a:ext>
            </a:extLst>
          </p:cNvPr>
          <p:cNvSpPr/>
          <p:nvPr/>
        </p:nvSpPr>
        <p:spPr>
          <a:xfrm>
            <a:off x="1182848" y="3378054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4110B-C35C-46CD-B6EC-78FB729EDE16}"/>
              </a:ext>
            </a:extLst>
          </p:cNvPr>
          <p:cNvSpPr/>
          <p:nvPr/>
        </p:nvSpPr>
        <p:spPr>
          <a:xfrm>
            <a:off x="2543262" y="3378053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F24E2-5818-48BB-AD03-38E704536A5A}"/>
              </a:ext>
            </a:extLst>
          </p:cNvPr>
          <p:cNvSpPr/>
          <p:nvPr/>
        </p:nvSpPr>
        <p:spPr>
          <a:xfrm>
            <a:off x="3884102" y="3380151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97ACD-98B2-4B3C-8623-E0028D0ABA2B}"/>
              </a:ext>
            </a:extLst>
          </p:cNvPr>
          <p:cNvSpPr/>
          <p:nvPr/>
        </p:nvSpPr>
        <p:spPr>
          <a:xfrm>
            <a:off x="5224942" y="3389589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4EC49D-7586-424B-B785-5307C7517624}"/>
              </a:ext>
            </a:extLst>
          </p:cNvPr>
          <p:cNvSpPr/>
          <p:nvPr/>
        </p:nvSpPr>
        <p:spPr>
          <a:xfrm>
            <a:off x="6096000" y="4024006"/>
            <a:ext cx="774583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136A01-F6DE-45DE-9EC9-DF06B217299F}"/>
              </a:ext>
            </a:extLst>
          </p:cNvPr>
          <p:cNvSpPr/>
          <p:nvPr/>
        </p:nvSpPr>
        <p:spPr>
          <a:xfrm>
            <a:off x="989901" y="4429474"/>
            <a:ext cx="5947794" cy="1367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Board Games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4A9CA-2F64-46D2-A915-689BF63951DF}"/>
              </a:ext>
            </a:extLst>
          </p:cNvPr>
          <p:cNvSpPr/>
          <p:nvPr/>
        </p:nvSpPr>
        <p:spPr>
          <a:xfrm>
            <a:off x="1182848" y="4823757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F24E7B-E396-489A-8E76-9139649DB990}"/>
              </a:ext>
            </a:extLst>
          </p:cNvPr>
          <p:cNvSpPr/>
          <p:nvPr/>
        </p:nvSpPr>
        <p:spPr>
          <a:xfrm>
            <a:off x="2543262" y="4823756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C2975B-4F6B-43AD-ADE9-2B247759D99A}"/>
              </a:ext>
            </a:extLst>
          </p:cNvPr>
          <p:cNvSpPr/>
          <p:nvPr/>
        </p:nvSpPr>
        <p:spPr>
          <a:xfrm>
            <a:off x="3884102" y="4825854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1BED8-3513-4883-B32D-35B25A5F9F18}"/>
              </a:ext>
            </a:extLst>
          </p:cNvPr>
          <p:cNvSpPr/>
          <p:nvPr/>
        </p:nvSpPr>
        <p:spPr>
          <a:xfrm>
            <a:off x="5224942" y="4835292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D6F7A-DD24-468F-A21D-E21E67DCBFC5}"/>
              </a:ext>
            </a:extLst>
          </p:cNvPr>
          <p:cNvSpPr/>
          <p:nvPr/>
        </p:nvSpPr>
        <p:spPr>
          <a:xfrm>
            <a:off x="6096000" y="5469709"/>
            <a:ext cx="774583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AC3541-822B-4693-A136-B43E9874F2FB}"/>
              </a:ext>
            </a:extLst>
          </p:cNvPr>
          <p:cNvSpPr/>
          <p:nvPr/>
        </p:nvSpPr>
        <p:spPr>
          <a:xfrm>
            <a:off x="989901" y="5797928"/>
            <a:ext cx="5947794" cy="654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BACFA-E90D-4152-94F9-8E60E7CDDA7A}"/>
              </a:ext>
            </a:extLst>
          </p:cNvPr>
          <p:cNvSpPr txBox="1"/>
          <p:nvPr/>
        </p:nvSpPr>
        <p:spPr>
          <a:xfrm>
            <a:off x="7362825" y="1528015"/>
            <a:ext cx="410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Four on the database (for the Demo it will be part of the Hard-coded Store, then with Back end it will be part of a Fetch to the Database using the API)</a:t>
            </a:r>
          </a:p>
        </p:txBody>
      </p:sp>
    </p:spTree>
    <p:extLst>
      <p:ext uri="{BB962C8B-B14F-4D97-AF65-F5344CB8AC3E}">
        <p14:creationId xmlns:p14="http://schemas.microsoft.com/office/powerpoint/2010/main" val="107114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ED259F-6A36-4161-B10C-14AFE8DD3B32}"/>
              </a:ext>
            </a:extLst>
          </p:cNvPr>
          <p:cNvSpPr/>
          <p:nvPr/>
        </p:nvSpPr>
        <p:spPr>
          <a:xfrm>
            <a:off x="989901" y="589151"/>
            <a:ext cx="5947794" cy="529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19F3F-EBFA-4D26-8683-D9C89B241118}"/>
              </a:ext>
            </a:extLst>
          </p:cNvPr>
          <p:cNvSpPr txBox="1"/>
          <p:nvPr/>
        </p:nvSpPr>
        <p:spPr>
          <a:xfrm>
            <a:off x="2340528" y="243281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Toy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B4D50-A2AC-4F6A-9C8D-CEEA45260AE2}"/>
              </a:ext>
            </a:extLst>
          </p:cNvPr>
          <p:cNvSpPr/>
          <p:nvPr/>
        </p:nvSpPr>
        <p:spPr>
          <a:xfrm>
            <a:off x="989901" y="589152"/>
            <a:ext cx="5947794" cy="654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FE4CE-A36C-4B84-9EE6-3CF69381A42A}"/>
              </a:ext>
            </a:extLst>
          </p:cNvPr>
          <p:cNvSpPr/>
          <p:nvPr/>
        </p:nvSpPr>
        <p:spPr>
          <a:xfrm>
            <a:off x="989901" y="1243493"/>
            <a:ext cx="5947794" cy="545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Jumbotron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D39E8-7444-4CE9-B0C9-5792626BD40D}"/>
              </a:ext>
            </a:extLst>
          </p:cNvPr>
          <p:cNvSpPr/>
          <p:nvPr/>
        </p:nvSpPr>
        <p:spPr>
          <a:xfrm>
            <a:off x="989901" y="1788777"/>
            <a:ext cx="5947794" cy="4093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Toddler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54504-801A-4922-A8AE-C65B7DEAB559}"/>
              </a:ext>
            </a:extLst>
          </p:cNvPr>
          <p:cNvSpPr/>
          <p:nvPr/>
        </p:nvSpPr>
        <p:spPr>
          <a:xfrm>
            <a:off x="1182848" y="2183060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6C4A2-4724-4446-808B-57CFF8073CDD}"/>
              </a:ext>
            </a:extLst>
          </p:cNvPr>
          <p:cNvSpPr/>
          <p:nvPr/>
        </p:nvSpPr>
        <p:spPr>
          <a:xfrm>
            <a:off x="2543262" y="2183059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D86BC8-E75D-43C5-BBA4-4D49690D8DC6}"/>
              </a:ext>
            </a:extLst>
          </p:cNvPr>
          <p:cNvSpPr/>
          <p:nvPr/>
        </p:nvSpPr>
        <p:spPr>
          <a:xfrm>
            <a:off x="3884102" y="2185157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E2614-B91E-4FE1-9FD3-3A7AD4471E13}"/>
              </a:ext>
            </a:extLst>
          </p:cNvPr>
          <p:cNvSpPr/>
          <p:nvPr/>
        </p:nvSpPr>
        <p:spPr>
          <a:xfrm>
            <a:off x="5224942" y="2194595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4F60A-C82A-4472-BCD6-7F0137E87A08}"/>
              </a:ext>
            </a:extLst>
          </p:cNvPr>
          <p:cNvSpPr/>
          <p:nvPr/>
        </p:nvSpPr>
        <p:spPr>
          <a:xfrm>
            <a:off x="989901" y="5883653"/>
            <a:ext cx="5947794" cy="654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E49BD-196A-4A52-AF7F-D1EF80822995}"/>
              </a:ext>
            </a:extLst>
          </p:cNvPr>
          <p:cNvSpPr/>
          <p:nvPr/>
        </p:nvSpPr>
        <p:spPr>
          <a:xfrm>
            <a:off x="1163798" y="3049835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DCD66C-60BA-4720-8EAD-87BBCF46C2AC}"/>
              </a:ext>
            </a:extLst>
          </p:cNvPr>
          <p:cNvSpPr/>
          <p:nvPr/>
        </p:nvSpPr>
        <p:spPr>
          <a:xfrm>
            <a:off x="2524212" y="3049834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981639-116E-490A-AF5C-B82449E4DE74}"/>
              </a:ext>
            </a:extLst>
          </p:cNvPr>
          <p:cNvSpPr/>
          <p:nvPr/>
        </p:nvSpPr>
        <p:spPr>
          <a:xfrm>
            <a:off x="3865052" y="3051932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C08734-3DEC-496D-B591-E1A607912971}"/>
              </a:ext>
            </a:extLst>
          </p:cNvPr>
          <p:cNvSpPr/>
          <p:nvPr/>
        </p:nvSpPr>
        <p:spPr>
          <a:xfrm>
            <a:off x="5205892" y="3061370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A5AFE-4944-4360-ADEA-8D6AE2324EA9}"/>
              </a:ext>
            </a:extLst>
          </p:cNvPr>
          <p:cNvSpPr/>
          <p:nvPr/>
        </p:nvSpPr>
        <p:spPr>
          <a:xfrm>
            <a:off x="1182848" y="3845478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D9B56-30FE-4ED1-8DED-851ECB0F0DAF}"/>
              </a:ext>
            </a:extLst>
          </p:cNvPr>
          <p:cNvSpPr/>
          <p:nvPr/>
        </p:nvSpPr>
        <p:spPr>
          <a:xfrm>
            <a:off x="2543262" y="3845477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89F8E-2642-489D-8C2E-D256745B4E71}"/>
              </a:ext>
            </a:extLst>
          </p:cNvPr>
          <p:cNvSpPr/>
          <p:nvPr/>
        </p:nvSpPr>
        <p:spPr>
          <a:xfrm>
            <a:off x="3884102" y="3847575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6FDB0-A202-49EC-8585-7D8475C22BBC}"/>
              </a:ext>
            </a:extLst>
          </p:cNvPr>
          <p:cNvSpPr/>
          <p:nvPr/>
        </p:nvSpPr>
        <p:spPr>
          <a:xfrm>
            <a:off x="5224942" y="3857013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9AD9CA-9501-4024-9714-6D349E264B07}"/>
              </a:ext>
            </a:extLst>
          </p:cNvPr>
          <p:cNvSpPr/>
          <p:nvPr/>
        </p:nvSpPr>
        <p:spPr>
          <a:xfrm>
            <a:off x="1163798" y="4712253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0A7A7-CB36-4267-B9B8-C2A9AB880CFE}"/>
              </a:ext>
            </a:extLst>
          </p:cNvPr>
          <p:cNvSpPr/>
          <p:nvPr/>
        </p:nvSpPr>
        <p:spPr>
          <a:xfrm>
            <a:off x="2524212" y="4712252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60436B-A2D1-4D32-8FA3-DC57D03B4970}"/>
              </a:ext>
            </a:extLst>
          </p:cNvPr>
          <p:cNvSpPr/>
          <p:nvPr/>
        </p:nvSpPr>
        <p:spPr>
          <a:xfrm>
            <a:off x="3865052" y="4714350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EC5CD7-5F77-4364-81BF-49DBE299B414}"/>
              </a:ext>
            </a:extLst>
          </p:cNvPr>
          <p:cNvSpPr/>
          <p:nvPr/>
        </p:nvSpPr>
        <p:spPr>
          <a:xfrm>
            <a:off x="5205892" y="4723788"/>
            <a:ext cx="1132514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3BF50-18FE-4A37-97E6-47ABFA20EC9E}"/>
              </a:ext>
            </a:extLst>
          </p:cNvPr>
          <p:cNvSpPr txBox="1"/>
          <p:nvPr/>
        </p:nvSpPr>
        <p:spPr>
          <a:xfrm>
            <a:off x="7362825" y="1528015"/>
            <a:ext cx="4100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elements in the Store, conditional rendering based on the product category (for the Demo it will be part of the Hard-coded Store, then with Back end it will be part of a Fetch to the Database using the API)</a:t>
            </a:r>
          </a:p>
        </p:txBody>
      </p:sp>
    </p:spTree>
    <p:extLst>
      <p:ext uri="{BB962C8B-B14F-4D97-AF65-F5344CB8AC3E}">
        <p14:creationId xmlns:p14="http://schemas.microsoft.com/office/powerpoint/2010/main" val="5468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5EC11-E652-448C-A4C0-39355A8DDCAA}"/>
              </a:ext>
            </a:extLst>
          </p:cNvPr>
          <p:cNvSpPr/>
          <p:nvPr/>
        </p:nvSpPr>
        <p:spPr>
          <a:xfrm>
            <a:off x="1609723" y="438150"/>
            <a:ext cx="4895852" cy="558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43D9-170F-4718-AC00-0F7E725E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48" y="571500"/>
            <a:ext cx="4610101" cy="34575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5C1D15-468A-470C-B0EA-91424E4D0EA7}"/>
              </a:ext>
            </a:extLst>
          </p:cNvPr>
          <p:cNvSpPr/>
          <p:nvPr/>
        </p:nvSpPr>
        <p:spPr>
          <a:xfrm>
            <a:off x="4471988" y="5029200"/>
            <a:ext cx="1809750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D6DC-FC08-473A-8A9F-016217F77B28}"/>
              </a:ext>
            </a:extLst>
          </p:cNvPr>
          <p:cNvSpPr txBox="1"/>
          <p:nvPr/>
        </p:nvSpPr>
        <p:spPr>
          <a:xfrm>
            <a:off x="1771648" y="43444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C7C31-AC4D-4E5F-9CD9-945F9C8AB9A0}"/>
              </a:ext>
            </a:extLst>
          </p:cNvPr>
          <p:cNvSpPr txBox="1"/>
          <p:nvPr/>
        </p:nvSpPr>
        <p:spPr>
          <a:xfrm>
            <a:off x="1838323" y="490537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$45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3F99F-7147-4DAC-9ACD-DEF1D15AF05B}"/>
              </a:ext>
            </a:extLst>
          </p:cNvPr>
          <p:cNvSpPr txBox="1"/>
          <p:nvPr/>
        </p:nvSpPr>
        <p:spPr>
          <a:xfrm>
            <a:off x="7191375" y="1562100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Component</a:t>
            </a:r>
          </a:p>
        </p:txBody>
      </p:sp>
    </p:spTree>
    <p:extLst>
      <p:ext uri="{BB962C8B-B14F-4D97-AF65-F5344CB8AC3E}">
        <p14:creationId xmlns:p14="http://schemas.microsoft.com/office/powerpoint/2010/main" val="32785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Londono, Julio</dc:creator>
  <cp:lastModifiedBy>Londono, Julio</cp:lastModifiedBy>
  <cp:revision>6</cp:revision>
  <dcterms:created xsi:type="dcterms:W3CDTF">2019-07-20T15:51:24Z</dcterms:created>
  <dcterms:modified xsi:type="dcterms:W3CDTF">2019-07-20T17:29:02Z</dcterms:modified>
</cp:coreProperties>
</file>