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notesMasterIdLst>
    <p:notesMasterId r:id="rId24"/>
  </p:notes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77" r:id="rId17"/>
    <p:sldId id="275" r:id="rId18"/>
    <p:sldId id="268" r:id="rId19"/>
    <p:sldId id="276" r:id="rId20"/>
    <p:sldId id="269" r:id="rId21"/>
    <p:sldId id="274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4A1CC4-D4B9-462B-8E85-7FECA1CC67A1}" v="50" dt="2025-09-08T12:07:37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6405" autoAdjust="0"/>
  </p:normalViewPr>
  <p:slideViewPr>
    <p:cSldViewPr snapToGrid="0" snapToObjects="1">
      <p:cViewPr varScale="1">
        <p:scale>
          <a:sx n="71" d="100"/>
          <a:sy n="71" d="100"/>
        </p:scale>
        <p:origin x="97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0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2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uthvi Naidu" userId="03d29752f9fa7373" providerId="LiveId" clId="{02A59264-8E42-4DB4-A2B9-3189CD46E822}"/>
    <pc:docChg chg="undo custSel addSld delSld modSld sldOrd">
      <pc:chgData name="Pruthvi Naidu" userId="03d29752f9fa7373" providerId="LiveId" clId="{02A59264-8E42-4DB4-A2B9-3189CD46E822}" dt="2025-09-08T12:08:07.647" v="747" actId="14100"/>
      <pc:docMkLst>
        <pc:docMk/>
      </pc:docMkLst>
      <pc:sldChg chg="addSp modSp mod modClrScheme chgLayout">
        <pc:chgData name="Pruthvi Naidu" userId="03d29752f9fa7373" providerId="LiveId" clId="{02A59264-8E42-4DB4-A2B9-3189CD46E822}" dt="2025-09-08T12:08:07.647" v="747" actId="14100"/>
        <pc:sldMkLst>
          <pc:docMk/>
          <pc:sldMk cId="0" sldId="256"/>
        </pc:sldMkLst>
        <pc:spChg chg="mod ord">
          <ac:chgData name="Pruthvi Naidu" userId="03d29752f9fa7373" providerId="LiveId" clId="{02A59264-8E42-4DB4-A2B9-3189CD46E822}" dt="2025-09-08T12:08:01.128" v="746" actId="1076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Pruthvi Naidu" userId="03d29752f9fa7373" providerId="LiveId" clId="{02A59264-8E42-4DB4-A2B9-3189CD46E822}" dt="2025-09-08T12:08:07.647" v="747" actId="14100"/>
          <ac:spMkLst>
            <pc:docMk/>
            <pc:sldMk cId="0" sldId="256"/>
            <ac:spMk id="3" creationId="{00000000-0000-0000-0000-000000000000}"/>
          </ac:spMkLst>
        </pc:spChg>
        <pc:picChg chg="add mod">
          <ac:chgData name="Pruthvi Naidu" userId="03d29752f9fa7373" providerId="LiveId" clId="{02A59264-8E42-4DB4-A2B9-3189CD46E822}" dt="2025-09-08T12:07:37.871" v="745" actId="1076"/>
          <ac:picMkLst>
            <pc:docMk/>
            <pc:sldMk cId="0" sldId="256"/>
            <ac:picMk id="1026" creationId="{4B0302E5-3DB9-0F92-8D88-E1E92E73DF80}"/>
          </ac:picMkLst>
        </pc:picChg>
      </pc:sldChg>
      <pc:sldChg chg="modSp mod">
        <pc:chgData name="Pruthvi Naidu" userId="03d29752f9fa7373" providerId="LiveId" clId="{02A59264-8E42-4DB4-A2B9-3189CD46E822}" dt="2025-09-08T11:41:00.057" v="694" actId="27636"/>
        <pc:sldMkLst>
          <pc:docMk/>
          <pc:sldMk cId="0" sldId="257"/>
        </pc:sldMkLst>
        <pc:spChg chg="mod">
          <ac:chgData name="Pruthvi Naidu" userId="03d29752f9fa7373" providerId="LiveId" clId="{02A59264-8E42-4DB4-A2B9-3189CD46E822}" dt="2025-09-08T11:40:59.865" v="691"/>
          <ac:spMkLst>
            <pc:docMk/>
            <pc:sldMk cId="0" sldId="257"/>
            <ac:spMk id="2" creationId="{00000000-0000-0000-0000-000000000000}"/>
          </ac:spMkLst>
        </pc:spChg>
        <pc:spChg chg="mod">
          <ac:chgData name="Pruthvi Naidu" userId="03d29752f9fa7373" providerId="LiveId" clId="{02A59264-8E42-4DB4-A2B9-3189CD46E822}" dt="2025-09-08T11:41:00.057" v="694" actId="27636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">
        <pc:chgData name="Pruthvi Naidu" userId="03d29752f9fa7373" providerId="LiveId" clId="{02A59264-8E42-4DB4-A2B9-3189CD46E822}" dt="2025-09-08T11:40:59.865" v="691"/>
        <pc:sldMkLst>
          <pc:docMk/>
          <pc:sldMk cId="0" sldId="258"/>
        </pc:sldMkLst>
        <pc:spChg chg="mod">
          <ac:chgData name="Pruthvi Naidu" userId="03d29752f9fa7373" providerId="LiveId" clId="{02A59264-8E42-4DB4-A2B9-3189CD46E822}" dt="2025-09-08T11:40:59.865" v="691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Pruthvi Naidu" userId="03d29752f9fa7373" providerId="LiveId" clId="{02A59264-8E42-4DB4-A2B9-3189CD46E822}" dt="2025-09-08T08:00:44.111" v="2" actId="931"/>
          <ac:spMkLst>
            <pc:docMk/>
            <pc:sldMk cId="0" sldId="258"/>
            <ac:spMk id="3" creationId="{00000000-0000-0000-0000-000000000000}"/>
          </ac:spMkLst>
        </pc:spChg>
        <pc:picChg chg="add mod">
          <ac:chgData name="Pruthvi Naidu" userId="03d29752f9fa7373" providerId="LiveId" clId="{02A59264-8E42-4DB4-A2B9-3189CD46E822}" dt="2025-09-08T11:40:59.865" v="691"/>
          <ac:picMkLst>
            <pc:docMk/>
            <pc:sldMk cId="0" sldId="258"/>
            <ac:picMk id="5" creationId="{ECE6EA64-43DD-F1AF-5B2C-EC9E1BC78CCA}"/>
          </ac:picMkLst>
        </pc:picChg>
      </pc:sldChg>
      <pc:sldChg chg="addSp delSp modSp mod">
        <pc:chgData name="Pruthvi Naidu" userId="03d29752f9fa7373" providerId="LiveId" clId="{02A59264-8E42-4DB4-A2B9-3189CD46E822}" dt="2025-09-08T11:40:59.865" v="691"/>
        <pc:sldMkLst>
          <pc:docMk/>
          <pc:sldMk cId="0" sldId="259"/>
        </pc:sldMkLst>
        <pc:spChg chg="mod">
          <ac:chgData name="Pruthvi Naidu" userId="03d29752f9fa7373" providerId="LiveId" clId="{02A59264-8E42-4DB4-A2B9-3189CD46E822}" dt="2025-09-08T11:40:59.865" v="691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Pruthvi Naidu" userId="03d29752f9fa7373" providerId="LiveId" clId="{02A59264-8E42-4DB4-A2B9-3189CD46E822}" dt="2025-09-08T08:01:25.322" v="195" actId="931"/>
          <ac:spMkLst>
            <pc:docMk/>
            <pc:sldMk cId="0" sldId="259"/>
            <ac:spMk id="3" creationId="{00000000-0000-0000-0000-000000000000}"/>
          </ac:spMkLst>
        </pc:spChg>
        <pc:spChg chg="add del mod">
          <ac:chgData name="Pruthvi Naidu" userId="03d29752f9fa7373" providerId="LiveId" clId="{02A59264-8E42-4DB4-A2B9-3189CD46E822}" dt="2025-09-08T08:03:48.247" v="199" actId="931"/>
          <ac:spMkLst>
            <pc:docMk/>
            <pc:sldMk cId="0" sldId="259"/>
            <ac:spMk id="7" creationId="{B3B44820-BA83-E44D-4F16-0DB34790A719}"/>
          </ac:spMkLst>
        </pc:spChg>
        <pc:picChg chg="add del mod">
          <ac:chgData name="Pruthvi Naidu" userId="03d29752f9fa7373" providerId="LiveId" clId="{02A59264-8E42-4DB4-A2B9-3189CD46E822}" dt="2025-09-08T08:01:29.153" v="198" actId="478"/>
          <ac:picMkLst>
            <pc:docMk/>
            <pc:sldMk cId="0" sldId="259"/>
            <ac:picMk id="5" creationId="{042DA6F0-43FA-DB23-5088-03C432B60D75}"/>
          </ac:picMkLst>
        </pc:picChg>
        <pc:picChg chg="add mod">
          <ac:chgData name="Pruthvi Naidu" userId="03d29752f9fa7373" providerId="LiveId" clId="{02A59264-8E42-4DB4-A2B9-3189CD46E822}" dt="2025-09-08T11:40:59.865" v="691"/>
          <ac:picMkLst>
            <pc:docMk/>
            <pc:sldMk cId="0" sldId="259"/>
            <ac:picMk id="9" creationId="{07CD2D03-7513-22F4-A574-DF3E45C48A1F}"/>
          </ac:picMkLst>
        </pc:picChg>
      </pc:sldChg>
      <pc:sldChg chg="addSp delSp modSp mod">
        <pc:chgData name="Pruthvi Naidu" userId="03d29752f9fa7373" providerId="LiveId" clId="{02A59264-8E42-4DB4-A2B9-3189CD46E822}" dt="2025-09-08T11:41:11.457" v="695" actId="14100"/>
        <pc:sldMkLst>
          <pc:docMk/>
          <pc:sldMk cId="0" sldId="260"/>
        </pc:sldMkLst>
        <pc:spChg chg="mod">
          <ac:chgData name="Pruthvi Naidu" userId="03d29752f9fa7373" providerId="LiveId" clId="{02A59264-8E42-4DB4-A2B9-3189CD46E822}" dt="2025-09-08T11:40:59.865" v="691"/>
          <ac:spMkLst>
            <pc:docMk/>
            <pc:sldMk cId="0" sldId="260"/>
            <ac:spMk id="2" creationId="{00000000-0000-0000-0000-000000000000}"/>
          </ac:spMkLst>
        </pc:spChg>
        <pc:spChg chg="mod">
          <ac:chgData name="Pruthvi Naidu" userId="03d29752f9fa7373" providerId="LiveId" clId="{02A59264-8E42-4DB4-A2B9-3189CD46E822}" dt="2025-09-08T11:40:59.865" v="691"/>
          <ac:spMkLst>
            <pc:docMk/>
            <pc:sldMk cId="0" sldId="260"/>
            <ac:spMk id="3" creationId="{00000000-0000-0000-0000-000000000000}"/>
          </ac:spMkLst>
        </pc:spChg>
        <pc:grpChg chg="mod">
          <ac:chgData name="Pruthvi Naidu" userId="03d29752f9fa7373" providerId="LiveId" clId="{02A59264-8E42-4DB4-A2B9-3189CD46E822}" dt="2025-09-08T08:05:13.882" v="212"/>
          <ac:grpSpMkLst>
            <pc:docMk/>
            <pc:sldMk cId="0" sldId="260"/>
            <ac:grpSpMk id="12" creationId="{5396A336-7329-C3E8-3CFC-6E1E6374EA50}"/>
          </ac:grpSpMkLst>
        </pc:grpChg>
        <pc:grpChg chg="del mod">
          <ac:chgData name="Pruthvi Naidu" userId="03d29752f9fa7373" providerId="LiveId" clId="{02A59264-8E42-4DB4-A2B9-3189CD46E822}" dt="2025-09-08T08:05:25.404" v="218"/>
          <ac:grpSpMkLst>
            <pc:docMk/>
            <pc:sldMk cId="0" sldId="260"/>
            <ac:grpSpMk id="16" creationId="{B189A6E6-7D76-3287-D538-D8C661D36C69}"/>
          </ac:grpSpMkLst>
        </pc:grpChg>
        <pc:grpChg chg="mod">
          <ac:chgData name="Pruthvi Naidu" userId="03d29752f9fa7373" providerId="LiveId" clId="{02A59264-8E42-4DB4-A2B9-3189CD46E822}" dt="2025-09-08T08:05:25.404" v="218"/>
          <ac:grpSpMkLst>
            <pc:docMk/>
            <pc:sldMk cId="0" sldId="260"/>
            <ac:grpSpMk id="18" creationId="{9D4F82AE-5F0D-AA6F-0907-323425B778CD}"/>
          </ac:grpSpMkLst>
        </pc:grpChg>
        <pc:grpChg chg="mod">
          <ac:chgData name="Pruthvi Naidu" userId="03d29752f9fa7373" providerId="LiveId" clId="{02A59264-8E42-4DB4-A2B9-3189CD46E822}" dt="2025-09-08T08:05:32.385" v="221"/>
          <ac:grpSpMkLst>
            <pc:docMk/>
            <pc:sldMk cId="0" sldId="260"/>
            <ac:grpSpMk id="21" creationId="{948679E2-6781-9545-AE84-2DA9478383C2}"/>
          </ac:grpSpMkLst>
        </pc:grpChg>
        <pc:picChg chg="add mod">
          <ac:chgData name="Pruthvi Naidu" userId="03d29752f9fa7373" providerId="LiveId" clId="{02A59264-8E42-4DB4-A2B9-3189CD46E822}" dt="2025-09-08T11:41:11.457" v="695" actId="14100"/>
          <ac:picMkLst>
            <pc:docMk/>
            <pc:sldMk cId="0" sldId="260"/>
            <ac:picMk id="5" creationId="{A5FFB37D-1D38-17C2-BE2A-021915151A4C}"/>
          </ac:picMkLst>
        </pc:picChg>
        <pc:inkChg chg="add del mod">
          <ac:chgData name="Pruthvi Naidu" userId="03d29752f9fa7373" providerId="LiveId" clId="{02A59264-8E42-4DB4-A2B9-3189CD46E822}" dt="2025-09-08T08:25:41.678" v="393" actId="478"/>
          <ac:inkMkLst>
            <pc:docMk/>
            <pc:sldMk cId="0" sldId="260"/>
            <ac:inkMk id="6" creationId="{D164B585-F41F-F6FC-679A-7E62CD3A132C}"/>
          </ac:inkMkLst>
        </pc:inkChg>
        <pc:inkChg chg="add del">
          <ac:chgData name="Pruthvi Naidu" userId="03d29752f9fa7373" providerId="LiveId" clId="{02A59264-8E42-4DB4-A2B9-3189CD46E822}" dt="2025-09-08T08:25:46.807" v="394" actId="478"/>
          <ac:inkMkLst>
            <pc:docMk/>
            <pc:sldMk cId="0" sldId="260"/>
            <ac:inkMk id="7" creationId="{EB449B22-2015-91D6-465A-BA93D4D9ED03}"/>
          </ac:inkMkLst>
        </pc:inkChg>
        <pc:inkChg chg="add">
          <ac:chgData name="Pruthvi Naidu" userId="03d29752f9fa7373" providerId="LiveId" clId="{02A59264-8E42-4DB4-A2B9-3189CD46E822}" dt="2025-09-08T08:05:04.755" v="208" actId="9405"/>
          <ac:inkMkLst>
            <pc:docMk/>
            <pc:sldMk cId="0" sldId="260"/>
            <ac:inkMk id="8" creationId="{726265D7-A8E7-600A-00BA-E5D1CCCACEAA}"/>
          </ac:inkMkLst>
        </pc:inkChg>
        <pc:inkChg chg="add mod">
          <ac:chgData name="Pruthvi Naidu" userId="03d29752f9fa7373" providerId="LiveId" clId="{02A59264-8E42-4DB4-A2B9-3189CD46E822}" dt="2025-09-08T08:05:13.882" v="212"/>
          <ac:inkMkLst>
            <pc:docMk/>
            <pc:sldMk cId="0" sldId="260"/>
            <ac:inkMk id="9" creationId="{3801A4D9-35A6-3D3B-44AD-086543D9A8CD}"/>
          </ac:inkMkLst>
        </pc:inkChg>
        <pc:inkChg chg="add mod">
          <ac:chgData name="Pruthvi Naidu" userId="03d29752f9fa7373" providerId="LiveId" clId="{02A59264-8E42-4DB4-A2B9-3189CD46E822}" dt="2025-09-08T08:05:13.882" v="212"/>
          <ac:inkMkLst>
            <pc:docMk/>
            <pc:sldMk cId="0" sldId="260"/>
            <ac:inkMk id="10" creationId="{193F98C6-69B4-C91A-DFA2-FD516AA25D44}"/>
          </ac:inkMkLst>
        </pc:inkChg>
        <pc:inkChg chg="add mod">
          <ac:chgData name="Pruthvi Naidu" userId="03d29752f9fa7373" providerId="LiveId" clId="{02A59264-8E42-4DB4-A2B9-3189CD46E822}" dt="2025-09-08T08:05:13.882" v="212"/>
          <ac:inkMkLst>
            <pc:docMk/>
            <pc:sldMk cId="0" sldId="260"/>
            <ac:inkMk id="11" creationId="{463266D7-BAFE-823E-8FBE-EAA52DF397B6}"/>
          </ac:inkMkLst>
        </pc:inkChg>
        <pc:inkChg chg="add">
          <ac:chgData name="Pruthvi Naidu" userId="03d29752f9fa7373" providerId="LiveId" clId="{02A59264-8E42-4DB4-A2B9-3189CD46E822}" dt="2025-09-08T08:05:18.118" v="213" actId="9405"/>
          <ac:inkMkLst>
            <pc:docMk/>
            <pc:sldMk cId="0" sldId="260"/>
            <ac:inkMk id="13" creationId="{4018AD2D-D293-7CD6-039E-701846BF7074}"/>
          </ac:inkMkLst>
        </pc:inkChg>
        <pc:inkChg chg="add mod">
          <ac:chgData name="Pruthvi Naidu" userId="03d29752f9fa7373" providerId="LiveId" clId="{02A59264-8E42-4DB4-A2B9-3189CD46E822}" dt="2025-09-08T08:05:25.404" v="218"/>
          <ac:inkMkLst>
            <pc:docMk/>
            <pc:sldMk cId="0" sldId="260"/>
            <ac:inkMk id="14" creationId="{90ED65DD-A1FC-5156-560B-744766168AEA}"/>
          </ac:inkMkLst>
        </pc:inkChg>
        <pc:inkChg chg="add mod">
          <ac:chgData name="Pruthvi Naidu" userId="03d29752f9fa7373" providerId="LiveId" clId="{02A59264-8E42-4DB4-A2B9-3189CD46E822}" dt="2025-09-08T08:05:25.404" v="218"/>
          <ac:inkMkLst>
            <pc:docMk/>
            <pc:sldMk cId="0" sldId="260"/>
            <ac:inkMk id="15" creationId="{DC496BAC-5A24-D080-93FF-69883C6D6D67}"/>
          </ac:inkMkLst>
        </pc:inkChg>
        <pc:inkChg chg="add mod">
          <ac:chgData name="Pruthvi Naidu" userId="03d29752f9fa7373" providerId="LiveId" clId="{02A59264-8E42-4DB4-A2B9-3189CD46E822}" dt="2025-09-08T08:05:25.404" v="218"/>
          <ac:inkMkLst>
            <pc:docMk/>
            <pc:sldMk cId="0" sldId="260"/>
            <ac:inkMk id="17" creationId="{419BE31E-52AB-F051-B4E5-0F7988251349}"/>
          </ac:inkMkLst>
        </pc:inkChg>
        <pc:inkChg chg="add mod">
          <ac:chgData name="Pruthvi Naidu" userId="03d29752f9fa7373" providerId="LiveId" clId="{02A59264-8E42-4DB4-A2B9-3189CD46E822}" dt="2025-09-08T08:05:32.385" v="221"/>
          <ac:inkMkLst>
            <pc:docMk/>
            <pc:sldMk cId="0" sldId="260"/>
            <ac:inkMk id="19" creationId="{5779F4F3-396A-16F8-DB53-B601EA2D080F}"/>
          </ac:inkMkLst>
        </pc:inkChg>
        <pc:inkChg chg="add mod">
          <ac:chgData name="Pruthvi Naidu" userId="03d29752f9fa7373" providerId="LiveId" clId="{02A59264-8E42-4DB4-A2B9-3189CD46E822}" dt="2025-09-08T08:05:32.385" v="221"/>
          <ac:inkMkLst>
            <pc:docMk/>
            <pc:sldMk cId="0" sldId="260"/>
            <ac:inkMk id="20" creationId="{2C4DF722-7643-B35D-A579-998761BCC358}"/>
          </ac:inkMkLst>
        </pc:inkChg>
        <pc:inkChg chg="add">
          <ac:chgData name="Pruthvi Naidu" userId="03d29752f9fa7373" providerId="LiveId" clId="{02A59264-8E42-4DB4-A2B9-3189CD46E822}" dt="2025-09-08T08:05:34.380" v="222" actId="9405"/>
          <ac:inkMkLst>
            <pc:docMk/>
            <pc:sldMk cId="0" sldId="260"/>
            <ac:inkMk id="22" creationId="{9441A060-8E52-10D3-984F-77DBDBB66236}"/>
          </ac:inkMkLst>
        </pc:inkChg>
        <pc:inkChg chg="add">
          <ac:chgData name="Pruthvi Naidu" userId="03d29752f9fa7373" providerId="LiveId" clId="{02A59264-8E42-4DB4-A2B9-3189CD46E822}" dt="2025-09-08T08:26:01.031" v="395" actId="9405"/>
          <ac:inkMkLst>
            <pc:docMk/>
            <pc:sldMk cId="0" sldId="260"/>
            <ac:inkMk id="23" creationId="{75245F1A-5A52-A8BA-B71A-0622A20AA7DD}"/>
          </ac:inkMkLst>
        </pc:inkChg>
        <pc:inkChg chg="add">
          <ac:chgData name="Pruthvi Naidu" userId="03d29752f9fa7373" providerId="LiveId" clId="{02A59264-8E42-4DB4-A2B9-3189CD46E822}" dt="2025-09-08T08:26:06.355" v="396" actId="9405"/>
          <ac:inkMkLst>
            <pc:docMk/>
            <pc:sldMk cId="0" sldId="260"/>
            <ac:inkMk id="24" creationId="{CF60F9A7-9685-63D6-0B4B-B5CBD1C1D8FE}"/>
          </ac:inkMkLst>
        </pc:inkChg>
      </pc:sldChg>
      <pc:sldChg chg="addSp delSp modSp mod">
        <pc:chgData name="Pruthvi Naidu" userId="03d29752f9fa7373" providerId="LiveId" clId="{02A59264-8E42-4DB4-A2B9-3189CD46E822}" dt="2025-09-08T11:40:59.865" v="691"/>
        <pc:sldMkLst>
          <pc:docMk/>
          <pc:sldMk cId="0" sldId="261"/>
        </pc:sldMkLst>
        <pc:spChg chg="mod">
          <ac:chgData name="Pruthvi Naidu" userId="03d29752f9fa7373" providerId="LiveId" clId="{02A59264-8E42-4DB4-A2B9-3189CD46E822}" dt="2025-09-08T11:40:59.865" v="691"/>
          <ac:spMkLst>
            <pc:docMk/>
            <pc:sldMk cId="0" sldId="261"/>
            <ac:spMk id="2" creationId="{00000000-0000-0000-0000-000000000000}"/>
          </ac:spMkLst>
        </pc:spChg>
        <pc:spChg chg="mod">
          <ac:chgData name="Pruthvi Naidu" userId="03d29752f9fa7373" providerId="LiveId" clId="{02A59264-8E42-4DB4-A2B9-3189CD46E822}" dt="2025-09-08T11:40:59.865" v="691"/>
          <ac:spMkLst>
            <pc:docMk/>
            <pc:sldMk cId="0" sldId="261"/>
            <ac:spMk id="3" creationId="{00000000-0000-0000-0000-000000000000}"/>
          </ac:spMkLst>
        </pc:spChg>
        <pc:picChg chg="add mod">
          <ac:chgData name="Pruthvi Naidu" userId="03d29752f9fa7373" providerId="LiveId" clId="{02A59264-8E42-4DB4-A2B9-3189CD46E822}" dt="2025-09-08T08:24:43.647" v="386" actId="1076"/>
          <ac:picMkLst>
            <pc:docMk/>
            <pc:sldMk cId="0" sldId="261"/>
            <ac:picMk id="6" creationId="{EB698B28-4087-D43C-45C0-A0657D7DF8E2}"/>
          </ac:picMkLst>
        </pc:picChg>
        <pc:inkChg chg="add">
          <ac:chgData name="Pruthvi Naidu" userId="03d29752f9fa7373" providerId="LiveId" clId="{02A59264-8E42-4DB4-A2B9-3189CD46E822}" dt="2025-09-08T08:05:38.626" v="223" actId="9405"/>
          <ac:inkMkLst>
            <pc:docMk/>
            <pc:sldMk cId="0" sldId="261"/>
            <ac:inkMk id="4" creationId="{7FABF25F-A36C-D1BC-0227-8D3B781BD03B}"/>
          </ac:inkMkLst>
        </pc:inkChg>
        <pc:inkChg chg="add del">
          <ac:chgData name="Pruthvi Naidu" userId="03d29752f9fa7373" providerId="LiveId" clId="{02A59264-8E42-4DB4-A2B9-3189CD46E822}" dt="2025-09-08T08:24:46.849" v="387" actId="478"/>
          <ac:inkMkLst>
            <pc:docMk/>
            <pc:sldMk cId="0" sldId="261"/>
            <ac:inkMk id="7" creationId="{F9B73514-C65E-7B77-3ECC-30FD8F9B40E3}"/>
          </ac:inkMkLst>
        </pc:inkChg>
        <pc:inkChg chg="add">
          <ac:chgData name="Pruthvi Naidu" userId="03d29752f9fa7373" providerId="LiveId" clId="{02A59264-8E42-4DB4-A2B9-3189CD46E822}" dt="2025-09-08T08:24:57.482" v="388" actId="9405"/>
          <ac:inkMkLst>
            <pc:docMk/>
            <pc:sldMk cId="0" sldId="261"/>
            <ac:inkMk id="8" creationId="{2BE3FBBF-29B5-7613-CE6A-07DB42342A71}"/>
          </ac:inkMkLst>
        </pc:inkChg>
        <pc:inkChg chg="add">
          <ac:chgData name="Pruthvi Naidu" userId="03d29752f9fa7373" providerId="LiveId" clId="{02A59264-8E42-4DB4-A2B9-3189CD46E822}" dt="2025-09-08T08:25:17.299" v="389" actId="9405"/>
          <ac:inkMkLst>
            <pc:docMk/>
            <pc:sldMk cId="0" sldId="261"/>
            <ac:inkMk id="9" creationId="{A2FE4A74-D55F-C67D-3975-E64C70F7664A}"/>
          </ac:inkMkLst>
        </pc:inkChg>
      </pc:sldChg>
      <pc:sldChg chg="addSp delSp modSp mod">
        <pc:chgData name="Pruthvi Naidu" userId="03d29752f9fa7373" providerId="LiveId" clId="{02A59264-8E42-4DB4-A2B9-3189CD46E822}" dt="2025-09-08T11:40:59.865" v="691"/>
        <pc:sldMkLst>
          <pc:docMk/>
          <pc:sldMk cId="0" sldId="262"/>
        </pc:sldMkLst>
        <pc:spChg chg="mod">
          <ac:chgData name="Pruthvi Naidu" userId="03d29752f9fa7373" providerId="LiveId" clId="{02A59264-8E42-4DB4-A2B9-3189CD46E822}" dt="2025-09-08T11:40:59.865" v="691"/>
          <ac:spMkLst>
            <pc:docMk/>
            <pc:sldMk cId="0" sldId="262"/>
            <ac:spMk id="2" creationId="{00000000-0000-0000-0000-000000000000}"/>
          </ac:spMkLst>
        </pc:spChg>
        <pc:spChg chg="mod">
          <ac:chgData name="Pruthvi Naidu" userId="03d29752f9fa7373" providerId="LiveId" clId="{02A59264-8E42-4DB4-A2B9-3189CD46E822}" dt="2025-09-08T11:40:59.865" v="691"/>
          <ac:spMkLst>
            <pc:docMk/>
            <pc:sldMk cId="0" sldId="262"/>
            <ac:spMk id="3" creationId="{00000000-0000-0000-0000-000000000000}"/>
          </ac:spMkLst>
        </pc:spChg>
        <pc:picChg chg="add mod">
          <ac:chgData name="Pruthvi Naidu" userId="03d29752f9fa7373" providerId="LiveId" clId="{02A59264-8E42-4DB4-A2B9-3189CD46E822}" dt="2025-09-08T08:24:25.843" v="384" actId="14100"/>
          <ac:picMkLst>
            <pc:docMk/>
            <pc:sldMk cId="0" sldId="262"/>
            <ac:picMk id="8" creationId="{77467B62-CADB-FFD7-5972-2C353F2E66C9}"/>
          </ac:picMkLst>
        </pc:picChg>
        <pc:inkChg chg="add">
          <ac:chgData name="Pruthvi Naidu" userId="03d29752f9fa7373" providerId="LiveId" clId="{02A59264-8E42-4DB4-A2B9-3189CD46E822}" dt="2025-09-08T08:06:45.288" v="230" actId="9405"/>
          <ac:inkMkLst>
            <pc:docMk/>
            <pc:sldMk cId="0" sldId="262"/>
            <ac:inkMk id="4" creationId="{258F9DA8-EA5D-86E3-889F-004D99230583}"/>
          </ac:inkMkLst>
        </pc:inkChg>
        <pc:inkChg chg="add">
          <ac:chgData name="Pruthvi Naidu" userId="03d29752f9fa7373" providerId="LiveId" clId="{02A59264-8E42-4DB4-A2B9-3189CD46E822}" dt="2025-09-08T08:06:46.502" v="231" actId="9405"/>
          <ac:inkMkLst>
            <pc:docMk/>
            <pc:sldMk cId="0" sldId="262"/>
            <ac:inkMk id="5" creationId="{AD16A3B1-199C-7AB8-5373-A5040B5BB948}"/>
          </ac:inkMkLst>
        </pc:inkChg>
        <pc:inkChg chg="add">
          <ac:chgData name="Pruthvi Naidu" userId="03d29752f9fa7373" providerId="LiveId" clId="{02A59264-8E42-4DB4-A2B9-3189CD46E822}" dt="2025-09-08T08:06:47.685" v="232" actId="9405"/>
          <ac:inkMkLst>
            <pc:docMk/>
            <pc:sldMk cId="0" sldId="262"/>
            <ac:inkMk id="6" creationId="{E56493B3-2D45-56D4-60B6-33440FAA7FA1}"/>
          </ac:inkMkLst>
        </pc:inkChg>
        <pc:inkChg chg="add">
          <ac:chgData name="Pruthvi Naidu" userId="03d29752f9fa7373" providerId="LiveId" clId="{02A59264-8E42-4DB4-A2B9-3189CD46E822}" dt="2025-09-08T08:07:52.231" v="237" actId="9405"/>
          <ac:inkMkLst>
            <pc:docMk/>
            <pc:sldMk cId="0" sldId="262"/>
            <ac:inkMk id="9" creationId="{1A6DE16E-CB7B-BDB3-6F98-7DA6313CED80}"/>
          </ac:inkMkLst>
        </pc:inkChg>
        <pc:inkChg chg="add del">
          <ac:chgData name="Pruthvi Naidu" userId="03d29752f9fa7373" providerId="LiveId" clId="{02A59264-8E42-4DB4-A2B9-3189CD46E822}" dt="2025-09-08T08:19:04.812" v="274" actId="9405"/>
          <ac:inkMkLst>
            <pc:docMk/>
            <pc:sldMk cId="0" sldId="262"/>
            <ac:inkMk id="10" creationId="{5AC93D25-BA4E-7F98-57C7-CCC0201226A6}"/>
          </ac:inkMkLst>
        </pc:inkChg>
        <pc:inkChg chg="add">
          <ac:chgData name="Pruthvi Naidu" userId="03d29752f9fa7373" providerId="LiveId" clId="{02A59264-8E42-4DB4-A2B9-3189CD46E822}" dt="2025-09-08T08:19:10.502" v="275" actId="9405"/>
          <ac:inkMkLst>
            <pc:docMk/>
            <pc:sldMk cId="0" sldId="262"/>
            <ac:inkMk id="11" creationId="{D51DC1E7-4EEC-79E2-D602-47457B5480F7}"/>
          </ac:inkMkLst>
        </pc:inkChg>
        <pc:inkChg chg="add del">
          <ac:chgData name="Pruthvi Naidu" userId="03d29752f9fa7373" providerId="LiveId" clId="{02A59264-8E42-4DB4-A2B9-3189CD46E822}" dt="2025-09-08T08:19:18.682" v="277"/>
          <ac:inkMkLst>
            <pc:docMk/>
            <pc:sldMk cId="0" sldId="262"/>
            <ac:inkMk id="12" creationId="{2CC1AF2C-8432-170A-CDB1-F99D804B536E}"/>
          </ac:inkMkLst>
        </pc:inkChg>
        <pc:inkChg chg="add mod">
          <ac:chgData name="Pruthvi Naidu" userId="03d29752f9fa7373" providerId="LiveId" clId="{02A59264-8E42-4DB4-A2B9-3189CD46E822}" dt="2025-09-08T08:19:22.141" v="278"/>
          <ac:inkMkLst>
            <pc:docMk/>
            <pc:sldMk cId="0" sldId="262"/>
            <ac:inkMk id="13" creationId="{37E58BB4-2473-D773-B09F-0157E35172C8}"/>
          </ac:inkMkLst>
        </pc:inkChg>
        <pc:inkChg chg="add">
          <ac:chgData name="Pruthvi Naidu" userId="03d29752f9fa7373" providerId="LiveId" clId="{02A59264-8E42-4DB4-A2B9-3189CD46E822}" dt="2025-09-08T08:24:13.906" v="381" actId="9405"/>
          <ac:inkMkLst>
            <pc:docMk/>
            <pc:sldMk cId="0" sldId="262"/>
            <ac:inkMk id="14" creationId="{B6293371-77C9-268E-0A84-FC2459438F24}"/>
          </ac:inkMkLst>
        </pc:inkChg>
      </pc:sldChg>
      <pc:sldChg chg="addSp delSp modSp mod">
        <pc:chgData name="Pruthvi Naidu" userId="03d29752f9fa7373" providerId="LiveId" clId="{02A59264-8E42-4DB4-A2B9-3189CD46E822}" dt="2025-09-08T11:40:59.865" v="691"/>
        <pc:sldMkLst>
          <pc:docMk/>
          <pc:sldMk cId="0" sldId="263"/>
        </pc:sldMkLst>
        <pc:spChg chg="mod">
          <ac:chgData name="Pruthvi Naidu" userId="03d29752f9fa7373" providerId="LiveId" clId="{02A59264-8E42-4DB4-A2B9-3189CD46E822}" dt="2025-09-08T11:40:59.865" v="691"/>
          <ac:spMkLst>
            <pc:docMk/>
            <pc:sldMk cId="0" sldId="263"/>
            <ac:spMk id="2" creationId="{00000000-0000-0000-0000-000000000000}"/>
          </ac:spMkLst>
        </pc:spChg>
        <pc:spChg chg="mod">
          <ac:chgData name="Pruthvi Naidu" userId="03d29752f9fa7373" providerId="LiveId" clId="{02A59264-8E42-4DB4-A2B9-3189CD46E822}" dt="2025-09-08T11:40:59.865" v="691"/>
          <ac:spMkLst>
            <pc:docMk/>
            <pc:sldMk cId="0" sldId="263"/>
            <ac:spMk id="3" creationId="{00000000-0000-0000-0000-000000000000}"/>
          </ac:spMkLst>
        </pc:spChg>
        <pc:picChg chg="add mod">
          <ac:chgData name="Pruthvi Naidu" userId="03d29752f9fa7373" providerId="LiveId" clId="{02A59264-8E42-4DB4-A2B9-3189CD46E822}" dt="2025-09-08T08:23:35.532" v="377" actId="14100"/>
          <ac:picMkLst>
            <pc:docMk/>
            <pc:sldMk cId="0" sldId="263"/>
            <ac:picMk id="7" creationId="{F0AC6FD1-EE80-690D-AABE-1623C1B88F17}"/>
          </ac:picMkLst>
        </pc:picChg>
        <pc:inkChg chg="add">
          <ac:chgData name="Pruthvi Naidu" userId="03d29752f9fa7373" providerId="LiveId" clId="{02A59264-8E42-4DB4-A2B9-3189CD46E822}" dt="2025-09-08T08:07:58.126" v="238" actId="9405"/>
          <ac:inkMkLst>
            <pc:docMk/>
            <pc:sldMk cId="0" sldId="263"/>
            <ac:inkMk id="4" creationId="{50AE9D09-4DE1-13F6-8F24-C3C5A0B241BD}"/>
          </ac:inkMkLst>
        </pc:inkChg>
        <pc:inkChg chg="add">
          <ac:chgData name="Pruthvi Naidu" userId="03d29752f9fa7373" providerId="LiveId" clId="{02A59264-8E42-4DB4-A2B9-3189CD46E822}" dt="2025-09-08T08:07:58.341" v="239" actId="9405"/>
          <ac:inkMkLst>
            <pc:docMk/>
            <pc:sldMk cId="0" sldId="263"/>
            <ac:inkMk id="5" creationId="{858B632B-FB43-2D46-46E7-01C371FC4999}"/>
          </ac:inkMkLst>
        </pc:inkChg>
        <pc:inkChg chg="add del mod">
          <ac:chgData name="Pruthvi Naidu" userId="03d29752f9fa7373" providerId="LiveId" clId="{02A59264-8E42-4DB4-A2B9-3189CD46E822}" dt="2025-09-08T08:23:40.911" v="379" actId="478"/>
          <ac:inkMkLst>
            <pc:docMk/>
            <pc:sldMk cId="0" sldId="263"/>
            <ac:inkMk id="8" creationId="{8624B25D-50B6-7083-6D93-97DCAF64177A}"/>
          </ac:inkMkLst>
        </pc:inkChg>
        <pc:inkChg chg="add">
          <ac:chgData name="Pruthvi Naidu" userId="03d29752f9fa7373" providerId="LiveId" clId="{02A59264-8E42-4DB4-A2B9-3189CD46E822}" dt="2025-09-08T08:19:32.633" v="279" actId="9405"/>
          <ac:inkMkLst>
            <pc:docMk/>
            <pc:sldMk cId="0" sldId="263"/>
            <ac:inkMk id="9" creationId="{F626270A-C1F4-19BE-491A-6228ABC6703E}"/>
          </ac:inkMkLst>
        </pc:inkChg>
        <pc:inkChg chg="add">
          <ac:chgData name="Pruthvi Naidu" userId="03d29752f9fa7373" providerId="LiveId" clId="{02A59264-8E42-4DB4-A2B9-3189CD46E822}" dt="2025-09-08T08:19:33.836" v="280" actId="9405"/>
          <ac:inkMkLst>
            <pc:docMk/>
            <pc:sldMk cId="0" sldId="263"/>
            <ac:inkMk id="10" creationId="{87EB9954-E5F6-A8E3-DECE-58CF7A13F108}"/>
          </ac:inkMkLst>
        </pc:inkChg>
        <pc:inkChg chg="add">
          <ac:chgData name="Pruthvi Naidu" userId="03d29752f9fa7373" providerId="LiveId" clId="{02A59264-8E42-4DB4-A2B9-3189CD46E822}" dt="2025-09-08T08:24:01.164" v="380" actId="9405"/>
          <ac:inkMkLst>
            <pc:docMk/>
            <pc:sldMk cId="0" sldId="263"/>
            <ac:inkMk id="11" creationId="{6F4B8DA8-1E1E-876C-B8EA-85127D6BD0EA}"/>
          </ac:inkMkLst>
        </pc:inkChg>
      </pc:sldChg>
      <pc:sldChg chg="addSp modSp mod">
        <pc:chgData name="Pruthvi Naidu" userId="03d29752f9fa7373" providerId="LiveId" clId="{02A59264-8E42-4DB4-A2B9-3189CD46E822}" dt="2025-09-08T11:40:59.865" v="691"/>
        <pc:sldMkLst>
          <pc:docMk/>
          <pc:sldMk cId="0" sldId="264"/>
        </pc:sldMkLst>
        <pc:spChg chg="mod">
          <ac:chgData name="Pruthvi Naidu" userId="03d29752f9fa7373" providerId="LiveId" clId="{02A59264-8E42-4DB4-A2B9-3189CD46E822}" dt="2025-09-08T11:40:59.865" v="691"/>
          <ac:spMkLst>
            <pc:docMk/>
            <pc:sldMk cId="0" sldId="264"/>
            <ac:spMk id="2" creationId="{00000000-0000-0000-0000-000000000000}"/>
          </ac:spMkLst>
        </pc:spChg>
        <pc:spChg chg="mod">
          <ac:chgData name="Pruthvi Naidu" userId="03d29752f9fa7373" providerId="LiveId" clId="{02A59264-8E42-4DB4-A2B9-3189CD46E822}" dt="2025-09-08T11:40:59.865" v="691"/>
          <ac:spMkLst>
            <pc:docMk/>
            <pc:sldMk cId="0" sldId="264"/>
            <ac:spMk id="3" creationId="{00000000-0000-0000-0000-000000000000}"/>
          </ac:spMkLst>
        </pc:spChg>
        <pc:picChg chg="add mod">
          <ac:chgData name="Pruthvi Naidu" userId="03d29752f9fa7373" providerId="LiveId" clId="{02A59264-8E42-4DB4-A2B9-3189CD46E822}" dt="2025-09-08T08:22:42.629" v="367" actId="14100"/>
          <ac:picMkLst>
            <pc:docMk/>
            <pc:sldMk cId="0" sldId="264"/>
            <ac:picMk id="5" creationId="{8A595408-7B8B-F0AE-E1DF-934E726B9739}"/>
          </ac:picMkLst>
        </pc:picChg>
      </pc:sldChg>
      <pc:sldChg chg="addSp delSp modSp mod">
        <pc:chgData name="Pruthvi Naidu" userId="03d29752f9fa7373" providerId="LiveId" clId="{02A59264-8E42-4DB4-A2B9-3189CD46E822}" dt="2025-09-08T11:40:59.865" v="691"/>
        <pc:sldMkLst>
          <pc:docMk/>
          <pc:sldMk cId="0" sldId="265"/>
        </pc:sldMkLst>
        <pc:spChg chg="mod">
          <ac:chgData name="Pruthvi Naidu" userId="03d29752f9fa7373" providerId="LiveId" clId="{02A59264-8E42-4DB4-A2B9-3189CD46E822}" dt="2025-09-08T11:40:59.865" v="691"/>
          <ac:spMkLst>
            <pc:docMk/>
            <pc:sldMk cId="0" sldId="265"/>
            <ac:spMk id="2" creationId="{00000000-0000-0000-0000-000000000000}"/>
          </ac:spMkLst>
        </pc:spChg>
        <pc:spChg chg="mod">
          <ac:chgData name="Pruthvi Naidu" userId="03d29752f9fa7373" providerId="LiveId" clId="{02A59264-8E42-4DB4-A2B9-3189CD46E822}" dt="2025-09-08T11:40:59.865" v="691"/>
          <ac:spMkLst>
            <pc:docMk/>
            <pc:sldMk cId="0" sldId="265"/>
            <ac:spMk id="3" creationId="{00000000-0000-0000-0000-000000000000}"/>
          </ac:spMkLst>
        </pc:spChg>
        <pc:picChg chg="add del mod">
          <ac:chgData name="Pruthvi Naidu" userId="03d29752f9fa7373" providerId="LiveId" clId="{02A59264-8E42-4DB4-A2B9-3189CD46E822}" dt="2025-09-08T08:13:11.203" v="255" actId="478"/>
          <ac:picMkLst>
            <pc:docMk/>
            <pc:sldMk cId="0" sldId="265"/>
            <ac:picMk id="5" creationId="{F0C803C3-02D4-727E-04E7-AE0A94E74213}"/>
          </ac:picMkLst>
        </pc:picChg>
        <pc:picChg chg="add mod">
          <ac:chgData name="Pruthvi Naidu" userId="03d29752f9fa7373" providerId="LiveId" clId="{02A59264-8E42-4DB4-A2B9-3189CD46E822}" dt="2025-09-08T08:23:02.152" v="371" actId="14100"/>
          <ac:picMkLst>
            <pc:docMk/>
            <pc:sldMk cId="0" sldId="265"/>
            <ac:picMk id="7" creationId="{A240E53E-48C7-A99C-CBD4-706DBD8ED740}"/>
          </ac:picMkLst>
        </pc:picChg>
      </pc:sldChg>
      <pc:sldChg chg="addSp delSp modSp mod">
        <pc:chgData name="Pruthvi Naidu" userId="03d29752f9fa7373" providerId="LiveId" clId="{02A59264-8E42-4DB4-A2B9-3189CD46E822}" dt="2025-09-08T11:40:59.865" v="691"/>
        <pc:sldMkLst>
          <pc:docMk/>
          <pc:sldMk cId="0" sldId="266"/>
        </pc:sldMkLst>
        <pc:spChg chg="mod">
          <ac:chgData name="Pruthvi Naidu" userId="03d29752f9fa7373" providerId="LiveId" clId="{02A59264-8E42-4DB4-A2B9-3189CD46E822}" dt="2025-09-08T11:40:59.865" v="691"/>
          <ac:spMkLst>
            <pc:docMk/>
            <pc:sldMk cId="0" sldId="266"/>
            <ac:spMk id="2" creationId="{00000000-0000-0000-0000-000000000000}"/>
          </ac:spMkLst>
        </pc:spChg>
        <pc:spChg chg="del mod">
          <ac:chgData name="Pruthvi Naidu" userId="03d29752f9fa7373" providerId="LiveId" clId="{02A59264-8E42-4DB4-A2B9-3189CD46E822}" dt="2025-09-08T08:17:07.124" v="260" actId="931"/>
          <ac:spMkLst>
            <pc:docMk/>
            <pc:sldMk cId="0" sldId="266"/>
            <ac:spMk id="3" creationId="{00000000-0000-0000-0000-000000000000}"/>
          </ac:spMkLst>
        </pc:spChg>
        <pc:picChg chg="add mod">
          <ac:chgData name="Pruthvi Naidu" userId="03d29752f9fa7373" providerId="LiveId" clId="{02A59264-8E42-4DB4-A2B9-3189CD46E822}" dt="2025-09-08T11:40:59.865" v="691"/>
          <ac:picMkLst>
            <pc:docMk/>
            <pc:sldMk cId="0" sldId="266"/>
            <ac:picMk id="5" creationId="{B2CA0470-795C-2656-E676-E4B7626B6C85}"/>
          </ac:picMkLst>
        </pc:picChg>
      </pc:sldChg>
      <pc:sldChg chg="addSp modSp mod">
        <pc:chgData name="Pruthvi Naidu" userId="03d29752f9fa7373" providerId="LiveId" clId="{02A59264-8E42-4DB4-A2B9-3189CD46E822}" dt="2025-09-08T11:40:59.865" v="691"/>
        <pc:sldMkLst>
          <pc:docMk/>
          <pc:sldMk cId="0" sldId="267"/>
        </pc:sldMkLst>
        <pc:spChg chg="mod">
          <ac:chgData name="Pruthvi Naidu" userId="03d29752f9fa7373" providerId="LiveId" clId="{02A59264-8E42-4DB4-A2B9-3189CD46E822}" dt="2025-09-08T11:40:59.865" v="691"/>
          <ac:spMkLst>
            <pc:docMk/>
            <pc:sldMk cId="0" sldId="267"/>
            <ac:spMk id="2" creationId="{00000000-0000-0000-0000-000000000000}"/>
          </ac:spMkLst>
        </pc:spChg>
        <pc:spChg chg="mod">
          <ac:chgData name="Pruthvi Naidu" userId="03d29752f9fa7373" providerId="LiveId" clId="{02A59264-8E42-4DB4-A2B9-3189CD46E822}" dt="2025-09-08T11:40:59.865" v="691"/>
          <ac:spMkLst>
            <pc:docMk/>
            <pc:sldMk cId="0" sldId="267"/>
            <ac:spMk id="3" creationId="{00000000-0000-0000-0000-000000000000}"/>
          </ac:spMkLst>
        </pc:spChg>
        <pc:picChg chg="add mod">
          <ac:chgData name="Pruthvi Naidu" userId="03d29752f9fa7373" providerId="LiveId" clId="{02A59264-8E42-4DB4-A2B9-3189CD46E822}" dt="2025-09-08T08:23:14.200" v="373" actId="14100"/>
          <ac:picMkLst>
            <pc:docMk/>
            <pc:sldMk cId="0" sldId="267"/>
            <ac:picMk id="5" creationId="{4A0E8BB5-8106-A210-4F88-E598B2F8174F}"/>
          </ac:picMkLst>
        </pc:picChg>
      </pc:sldChg>
      <pc:sldChg chg="modSp mod">
        <pc:chgData name="Pruthvi Naidu" userId="03d29752f9fa7373" providerId="LiveId" clId="{02A59264-8E42-4DB4-A2B9-3189CD46E822}" dt="2025-09-08T11:40:59.990" v="692" actId="27636"/>
        <pc:sldMkLst>
          <pc:docMk/>
          <pc:sldMk cId="0" sldId="268"/>
        </pc:sldMkLst>
        <pc:spChg chg="mod">
          <ac:chgData name="Pruthvi Naidu" userId="03d29752f9fa7373" providerId="LiveId" clId="{02A59264-8E42-4DB4-A2B9-3189CD46E822}" dt="2025-09-08T11:40:59.865" v="691"/>
          <ac:spMkLst>
            <pc:docMk/>
            <pc:sldMk cId="0" sldId="268"/>
            <ac:spMk id="2" creationId="{00000000-0000-0000-0000-000000000000}"/>
          </ac:spMkLst>
        </pc:spChg>
        <pc:spChg chg="mod">
          <ac:chgData name="Pruthvi Naidu" userId="03d29752f9fa7373" providerId="LiveId" clId="{02A59264-8E42-4DB4-A2B9-3189CD46E822}" dt="2025-09-08T11:40:59.990" v="692" actId="27636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Pruthvi Naidu" userId="03d29752f9fa7373" providerId="LiveId" clId="{02A59264-8E42-4DB4-A2B9-3189CD46E822}" dt="2025-09-08T11:41:00.021" v="693" actId="27636"/>
        <pc:sldMkLst>
          <pc:docMk/>
          <pc:sldMk cId="0" sldId="269"/>
        </pc:sldMkLst>
        <pc:spChg chg="mod">
          <ac:chgData name="Pruthvi Naidu" userId="03d29752f9fa7373" providerId="LiveId" clId="{02A59264-8E42-4DB4-A2B9-3189CD46E822}" dt="2025-09-08T11:40:59.865" v="691"/>
          <ac:spMkLst>
            <pc:docMk/>
            <pc:sldMk cId="0" sldId="269"/>
            <ac:spMk id="2" creationId="{00000000-0000-0000-0000-000000000000}"/>
          </ac:spMkLst>
        </pc:spChg>
        <pc:spChg chg="mod">
          <ac:chgData name="Pruthvi Naidu" userId="03d29752f9fa7373" providerId="LiveId" clId="{02A59264-8E42-4DB4-A2B9-3189CD46E822}" dt="2025-09-08T11:41:00.021" v="693" actId="27636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Pruthvi Naidu" userId="03d29752f9fa7373" providerId="LiveId" clId="{02A59264-8E42-4DB4-A2B9-3189CD46E822}" dt="2025-09-08T11:40:59.865" v="691"/>
        <pc:sldMkLst>
          <pc:docMk/>
          <pc:sldMk cId="0" sldId="270"/>
        </pc:sldMkLst>
        <pc:spChg chg="mod">
          <ac:chgData name="Pruthvi Naidu" userId="03d29752f9fa7373" providerId="LiveId" clId="{02A59264-8E42-4DB4-A2B9-3189CD46E822}" dt="2025-09-08T11:40:59.865" v="691"/>
          <ac:spMkLst>
            <pc:docMk/>
            <pc:sldMk cId="0" sldId="270"/>
            <ac:spMk id="2" creationId="{00000000-0000-0000-0000-000000000000}"/>
          </ac:spMkLst>
        </pc:spChg>
        <pc:spChg chg="mod">
          <ac:chgData name="Pruthvi Naidu" userId="03d29752f9fa7373" providerId="LiveId" clId="{02A59264-8E42-4DB4-A2B9-3189CD46E822}" dt="2025-09-08T11:40:59.865" v="691"/>
          <ac:spMkLst>
            <pc:docMk/>
            <pc:sldMk cId="0" sldId="270"/>
            <ac:spMk id="3" creationId="{00000000-0000-0000-0000-000000000000}"/>
          </ac:spMkLst>
        </pc:spChg>
      </pc:sldChg>
      <pc:sldChg chg="addSp delSp modSp new mod">
        <pc:chgData name="Pruthvi Naidu" userId="03d29752f9fa7373" providerId="LiveId" clId="{02A59264-8E42-4DB4-A2B9-3189CD46E822}" dt="2025-09-08T11:40:59.865" v="691"/>
        <pc:sldMkLst>
          <pc:docMk/>
          <pc:sldMk cId="481158265" sldId="271"/>
        </pc:sldMkLst>
        <pc:spChg chg="mod">
          <ac:chgData name="Pruthvi Naidu" userId="03d29752f9fa7373" providerId="LiveId" clId="{02A59264-8E42-4DB4-A2B9-3189CD46E822}" dt="2025-09-08T11:40:59.865" v="691"/>
          <ac:spMkLst>
            <pc:docMk/>
            <pc:sldMk cId="481158265" sldId="271"/>
            <ac:spMk id="2" creationId="{2C3DFC29-08F8-D512-C601-125645D2B94B}"/>
          </ac:spMkLst>
        </pc:spChg>
        <pc:spChg chg="del">
          <ac:chgData name="Pruthvi Naidu" userId="03d29752f9fa7373" providerId="LiveId" clId="{02A59264-8E42-4DB4-A2B9-3189CD46E822}" dt="2025-09-08T11:16:36.141" v="480"/>
          <ac:spMkLst>
            <pc:docMk/>
            <pc:sldMk cId="481158265" sldId="271"/>
            <ac:spMk id="3" creationId="{45136102-1107-43AF-7F11-077CC602B793}"/>
          </ac:spMkLst>
        </pc:spChg>
        <pc:picChg chg="add mod">
          <ac:chgData name="Pruthvi Naidu" userId="03d29752f9fa7373" providerId="LiveId" clId="{02A59264-8E42-4DB4-A2B9-3189CD46E822}" dt="2025-09-08T11:40:59.865" v="691"/>
          <ac:picMkLst>
            <pc:docMk/>
            <pc:sldMk cId="481158265" sldId="271"/>
            <ac:picMk id="5" creationId="{F3E2F204-F9A7-9009-CAD8-8DC07C257613}"/>
          </ac:picMkLst>
        </pc:picChg>
      </pc:sldChg>
      <pc:sldChg chg="addSp delSp modSp new mod">
        <pc:chgData name="Pruthvi Naidu" userId="03d29752f9fa7373" providerId="LiveId" clId="{02A59264-8E42-4DB4-A2B9-3189CD46E822}" dt="2025-09-08T11:40:59.865" v="691"/>
        <pc:sldMkLst>
          <pc:docMk/>
          <pc:sldMk cId="3657351595" sldId="272"/>
        </pc:sldMkLst>
        <pc:spChg chg="mod">
          <ac:chgData name="Pruthvi Naidu" userId="03d29752f9fa7373" providerId="LiveId" clId="{02A59264-8E42-4DB4-A2B9-3189CD46E822}" dt="2025-09-08T11:40:59.865" v="691"/>
          <ac:spMkLst>
            <pc:docMk/>
            <pc:sldMk cId="3657351595" sldId="272"/>
            <ac:spMk id="2" creationId="{1A41C4C4-6716-7066-0B50-8C6AD463B5A2}"/>
          </ac:spMkLst>
        </pc:spChg>
        <pc:spChg chg="mod">
          <ac:chgData name="Pruthvi Naidu" userId="03d29752f9fa7373" providerId="LiveId" clId="{02A59264-8E42-4DB4-A2B9-3189CD46E822}" dt="2025-09-08T11:40:59.865" v="691"/>
          <ac:spMkLst>
            <pc:docMk/>
            <pc:sldMk cId="3657351595" sldId="272"/>
            <ac:spMk id="3" creationId="{C8D11BBB-3662-7A4F-1161-56CA4EF53298}"/>
          </ac:spMkLst>
        </pc:spChg>
        <pc:spChg chg="add del mod">
          <ac:chgData name="Pruthvi Naidu" userId="03d29752f9fa7373" providerId="LiveId" clId="{02A59264-8E42-4DB4-A2B9-3189CD46E822}" dt="2025-09-08T11:19:14.798" v="511"/>
          <ac:spMkLst>
            <pc:docMk/>
            <pc:sldMk cId="3657351595" sldId="272"/>
            <ac:spMk id="5" creationId="{39E2880E-3FB4-B6AD-D4E6-9CA1D6B689BF}"/>
          </ac:spMkLst>
        </pc:spChg>
      </pc:sldChg>
      <pc:sldChg chg="modSp new mod">
        <pc:chgData name="Pruthvi Naidu" userId="03d29752f9fa7373" providerId="LiveId" clId="{02A59264-8E42-4DB4-A2B9-3189CD46E822}" dt="2025-09-08T12:01:23.460" v="742" actId="14100"/>
        <pc:sldMkLst>
          <pc:docMk/>
          <pc:sldMk cId="2327427394" sldId="273"/>
        </pc:sldMkLst>
        <pc:spChg chg="mod">
          <ac:chgData name="Pruthvi Naidu" userId="03d29752f9fa7373" providerId="LiveId" clId="{02A59264-8E42-4DB4-A2B9-3189CD46E822}" dt="2025-09-08T11:40:59.865" v="691"/>
          <ac:spMkLst>
            <pc:docMk/>
            <pc:sldMk cId="2327427394" sldId="273"/>
            <ac:spMk id="2" creationId="{351EE7EA-B42F-9AC9-6060-BD82E6B1ECE7}"/>
          </ac:spMkLst>
        </pc:spChg>
        <pc:spChg chg="mod">
          <ac:chgData name="Pruthvi Naidu" userId="03d29752f9fa7373" providerId="LiveId" clId="{02A59264-8E42-4DB4-A2B9-3189CD46E822}" dt="2025-09-08T12:01:23.460" v="742" actId="14100"/>
          <ac:spMkLst>
            <pc:docMk/>
            <pc:sldMk cId="2327427394" sldId="273"/>
            <ac:spMk id="3" creationId="{A34702FC-D8A3-803E-D87D-78D0933F265D}"/>
          </ac:spMkLst>
        </pc:spChg>
      </pc:sldChg>
      <pc:sldChg chg="modSp new del mod">
        <pc:chgData name="Pruthvi Naidu" userId="03d29752f9fa7373" providerId="LiveId" clId="{02A59264-8E42-4DB4-A2B9-3189CD46E822}" dt="2025-09-08T11:20:14.712" v="523" actId="2696"/>
        <pc:sldMkLst>
          <pc:docMk/>
          <pc:sldMk cId="1462563137" sldId="274"/>
        </pc:sldMkLst>
        <pc:spChg chg="mod">
          <ac:chgData name="Pruthvi Naidu" userId="03d29752f9fa7373" providerId="LiveId" clId="{02A59264-8E42-4DB4-A2B9-3189CD46E822}" dt="2025-09-08T11:18:46.796" v="490" actId="27636"/>
          <ac:spMkLst>
            <pc:docMk/>
            <pc:sldMk cId="1462563137" sldId="274"/>
            <ac:spMk id="3" creationId="{3B48A9A3-B871-7E6E-8E8A-5AC8D2E5F24E}"/>
          </ac:spMkLst>
        </pc:spChg>
      </pc:sldChg>
      <pc:sldChg chg="modSp new mod ord">
        <pc:chgData name="Pruthvi Naidu" userId="03d29752f9fa7373" providerId="LiveId" clId="{02A59264-8E42-4DB4-A2B9-3189CD46E822}" dt="2025-09-08T11:40:59.865" v="691"/>
        <pc:sldMkLst>
          <pc:docMk/>
          <pc:sldMk cId="2716665204" sldId="274"/>
        </pc:sldMkLst>
        <pc:spChg chg="mod">
          <ac:chgData name="Pruthvi Naidu" userId="03d29752f9fa7373" providerId="LiveId" clId="{02A59264-8E42-4DB4-A2B9-3189CD46E822}" dt="2025-09-08T11:40:59.865" v="691"/>
          <ac:spMkLst>
            <pc:docMk/>
            <pc:sldMk cId="2716665204" sldId="274"/>
            <ac:spMk id="2" creationId="{027C9574-FE10-73A5-36ED-D9C99E30AC2F}"/>
          </ac:spMkLst>
        </pc:spChg>
        <pc:spChg chg="mod">
          <ac:chgData name="Pruthvi Naidu" userId="03d29752f9fa7373" providerId="LiveId" clId="{02A59264-8E42-4DB4-A2B9-3189CD46E822}" dt="2025-09-08T11:40:59.865" v="691"/>
          <ac:spMkLst>
            <pc:docMk/>
            <pc:sldMk cId="2716665204" sldId="274"/>
            <ac:spMk id="3" creationId="{3A538398-0F71-1654-8905-CD307939EB86}"/>
          </ac:spMkLst>
        </pc:spChg>
      </pc:sldChg>
      <pc:sldChg chg="addSp delSp modSp new mod">
        <pc:chgData name="Pruthvi Naidu" userId="03d29752f9fa7373" providerId="LiveId" clId="{02A59264-8E42-4DB4-A2B9-3189CD46E822}" dt="2025-09-08T11:40:59.865" v="691"/>
        <pc:sldMkLst>
          <pc:docMk/>
          <pc:sldMk cId="1933382044" sldId="275"/>
        </pc:sldMkLst>
        <pc:spChg chg="mod">
          <ac:chgData name="Pruthvi Naidu" userId="03d29752f9fa7373" providerId="LiveId" clId="{02A59264-8E42-4DB4-A2B9-3189CD46E822}" dt="2025-09-08T11:40:59.865" v="691"/>
          <ac:spMkLst>
            <pc:docMk/>
            <pc:sldMk cId="1933382044" sldId="275"/>
            <ac:spMk id="2" creationId="{05649A72-EAC3-E8A9-6BBB-F1337B766931}"/>
          </ac:spMkLst>
        </pc:spChg>
        <pc:spChg chg="del">
          <ac:chgData name="Pruthvi Naidu" userId="03d29752f9fa7373" providerId="LiveId" clId="{02A59264-8E42-4DB4-A2B9-3189CD46E822}" dt="2025-09-08T11:22:45.178" v="554" actId="931"/>
          <ac:spMkLst>
            <pc:docMk/>
            <pc:sldMk cId="1933382044" sldId="275"/>
            <ac:spMk id="3" creationId="{B2247130-24B8-3DE9-1E36-4C51E54950FC}"/>
          </ac:spMkLst>
        </pc:spChg>
        <pc:spChg chg="add del mod">
          <ac:chgData name="Pruthvi Naidu" userId="03d29752f9fa7373" providerId="LiveId" clId="{02A59264-8E42-4DB4-A2B9-3189CD46E822}" dt="2025-09-08T11:23:02.630" v="558" actId="22"/>
          <ac:spMkLst>
            <pc:docMk/>
            <pc:sldMk cId="1933382044" sldId="275"/>
            <ac:spMk id="7" creationId="{F7501869-2093-1BEF-7044-B3C2CBFDAFDC}"/>
          </ac:spMkLst>
        </pc:spChg>
        <pc:picChg chg="add del mod">
          <ac:chgData name="Pruthvi Naidu" userId="03d29752f9fa7373" providerId="LiveId" clId="{02A59264-8E42-4DB4-A2B9-3189CD46E822}" dt="2025-09-08T11:22:47.027" v="557" actId="478"/>
          <ac:picMkLst>
            <pc:docMk/>
            <pc:sldMk cId="1933382044" sldId="275"/>
            <ac:picMk id="5" creationId="{A901851F-4DF2-5C67-6CD5-45F008130833}"/>
          </ac:picMkLst>
        </pc:picChg>
        <pc:picChg chg="add mod ord">
          <ac:chgData name="Pruthvi Naidu" userId="03d29752f9fa7373" providerId="LiveId" clId="{02A59264-8E42-4DB4-A2B9-3189CD46E822}" dt="2025-09-08T11:40:59.865" v="691"/>
          <ac:picMkLst>
            <pc:docMk/>
            <pc:sldMk cId="1933382044" sldId="275"/>
            <ac:picMk id="9" creationId="{3D333103-63C0-43F8-6896-582FAF43809C}"/>
          </ac:picMkLst>
        </pc:picChg>
      </pc:sldChg>
      <pc:sldChg chg="addSp delSp modSp new mod">
        <pc:chgData name="Pruthvi Naidu" userId="03d29752f9fa7373" providerId="LiveId" clId="{02A59264-8E42-4DB4-A2B9-3189CD46E822}" dt="2025-09-08T11:58:51.795" v="720" actId="20577"/>
        <pc:sldMkLst>
          <pc:docMk/>
          <pc:sldMk cId="2650241574" sldId="276"/>
        </pc:sldMkLst>
        <pc:spChg chg="mod">
          <ac:chgData name="Pruthvi Naidu" userId="03d29752f9fa7373" providerId="LiveId" clId="{02A59264-8E42-4DB4-A2B9-3189CD46E822}" dt="2025-09-08T11:40:59.865" v="691"/>
          <ac:spMkLst>
            <pc:docMk/>
            <pc:sldMk cId="2650241574" sldId="276"/>
            <ac:spMk id="2" creationId="{D0084AF1-E7A3-362B-C626-E43EE4A47002}"/>
          </ac:spMkLst>
        </pc:spChg>
        <pc:spChg chg="del">
          <ac:chgData name="Pruthvi Naidu" userId="03d29752f9fa7373" providerId="LiveId" clId="{02A59264-8E42-4DB4-A2B9-3189CD46E822}" dt="2025-09-08T11:29:49.514" v="604"/>
          <ac:spMkLst>
            <pc:docMk/>
            <pc:sldMk cId="2650241574" sldId="276"/>
            <ac:spMk id="3" creationId="{FFA335AC-68BB-16F2-F659-C6B082D28CF6}"/>
          </ac:spMkLst>
        </pc:spChg>
        <pc:graphicFrameChg chg="add mod modGraphic">
          <ac:chgData name="Pruthvi Naidu" userId="03d29752f9fa7373" providerId="LiveId" clId="{02A59264-8E42-4DB4-A2B9-3189CD46E822}" dt="2025-09-08T11:58:51.795" v="720" actId="20577"/>
          <ac:graphicFrameMkLst>
            <pc:docMk/>
            <pc:sldMk cId="2650241574" sldId="276"/>
            <ac:graphicFrameMk id="4" creationId="{EDB9CAD3-8336-888E-54F1-56388DC09573}"/>
          </ac:graphicFrameMkLst>
        </pc:graphicFrameChg>
      </pc:sldChg>
      <pc:sldChg chg="addSp delSp modSp new mod">
        <pc:chgData name="Pruthvi Naidu" userId="03d29752f9fa7373" providerId="LiveId" clId="{02A59264-8E42-4DB4-A2B9-3189CD46E822}" dt="2025-09-08T12:01:05.746" v="741" actId="20577"/>
        <pc:sldMkLst>
          <pc:docMk/>
          <pc:sldMk cId="899009171" sldId="277"/>
        </pc:sldMkLst>
        <pc:spChg chg="mod">
          <ac:chgData name="Pruthvi Naidu" userId="03d29752f9fa7373" providerId="LiveId" clId="{02A59264-8E42-4DB4-A2B9-3189CD46E822}" dt="2025-09-08T12:01:05.746" v="741" actId="20577"/>
          <ac:spMkLst>
            <pc:docMk/>
            <pc:sldMk cId="899009171" sldId="277"/>
            <ac:spMk id="2" creationId="{B85E4DBE-9EAB-C648-65F0-4F42D8B583FC}"/>
          </ac:spMkLst>
        </pc:spChg>
        <pc:spChg chg="del">
          <ac:chgData name="Pruthvi Naidu" userId="03d29752f9fa7373" providerId="LiveId" clId="{02A59264-8E42-4DB4-A2B9-3189CD46E822}" dt="2025-09-08T12:00:15.344" v="722"/>
          <ac:spMkLst>
            <pc:docMk/>
            <pc:sldMk cId="899009171" sldId="277"/>
            <ac:spMk id="3" creationId="{A3089C4A-A02D-7655-7DC4-BD0C1DD66AB5}"/>
          </ac:spMkLst>
        </pc:spChg>
        <pc:picChg chg="add mod">
          <ac:chgData name="Pruthvi Naidu" userId="03d29752f9fa7373" providerId="LiveId" clId="{02A59264-8E42-4DB4-A2B9-3189CD46E822}" dt="2025-09-08T12:00:27.128" v="727" actId="1076"/>
          <ac:picMkLst>
            <pc:docMk/>
            <pc:sldMk cId="899009171" sldId="277"/>
            <ac:picMk id="5" creationId="{D09B33D7-867B-2363-7120-5A80CF028D8F}"/>
          </ac:picMkLst>
        </pc:picChg>
        <pc:picChg chg="add mod">
          <ac:chgData name="Pruthvi Naidu" userId="03d29752f9fa7373" providerId="LiveId" clId="{02A59264-8E42-4DB4-A2B9-3189CD46E822}" dt="2025-09-08T12:00:59.627" v="732" actId="1076"/>
          <ac:picMkLst>
            <pc:docMk/>
            <pc:sldMk cId="899009171" sldId="277"/>
            <ac:picMk id="7" creationId="{08B24413-A4C2-8738-95C6-CFC12825182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8T08:05:04.7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8T08:05:31.5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8T08:05:34.3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8T08:26:01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115 168 24575,'294'-22'0,"-144"6"0,820-52-1188,-606 44 927,217 16 1456,-371 9-941,-200-1-254,-1 0 0,0 1 0,0 0 0,1 0 0,-1 1 0,0 0 0,0 1 0,-1 0 0,1 1 0,9 4 0,-13-5 0,0 1 0,1 0 0,-2 0 0,1 0 0,0 1 0,-1-1 0,0 1 0,0 0 0,0 1 0,-1-1 0,1 0 0,-1 1 0,-1 0 0,1 0 0,2 9 0,2 15 0,-1 1 0,-2 0 0,-1 0 0,-1 48 0,3 34 0,-5-110 0,9 68 0,-4 2 0,-5 119 0,-1-186 0,0 0 0,-1 0 0,0-1 0,0 1 0,0-1 0,0 1 0,-1-1 0,0 0 0,0 0 0,-1 0 0,1 0 0,-1 0 0,0-1 0,-5 5 0,-9 7 0,-1-2 0,-25 17 0,26-19 0,-22 13 0,-2-2 0,-86 36 0,-97 19 0,97-36 0,47-17 0,-2-3 0,0-4 0,-153 13 0,-254-19 0,393-12 0,62-2 0,-60-10 0,60 6 0,-56-2 0,34 4 0,-93-16 0,144 19 0,-12-3 0,1-2 0,-1 0 0,1-1 0,0 0 0,-23-15 0,-24-11 0,45 24 0,0-1 0,1 0 0,0-2 0,0 0 0,2-1 0,-1 0 0,2-2 0,0 0 0,-14-18 0,-8-16 0,-54-97 0,81 129 0,-105-164 0,111 172 0,0 0 0,0 0 0,1-1 0,0 1 0,1-1 0,0 0 0,0 0 0,0-12 0,4-85 0,0 50 0,-1 34 0,-1-19 0,9-67 0,-7 96 0,1 0 0,0 0 0,1 0 0,0 0 0,1 1 0,1 0 0,0 0 0,0 0 0,12-14 0,-3 5-1365,-2 3-5461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8T08:26:06.3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8T08:05:38.6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6064 3606 24575,'-102'8'0,"20"0"0,-696-9-605,617-3-162,-195-11 139,0-16 1,-352-76 0,479 57 333,2-11 0,3-9 0,3-9 0,-235-122 0,223 76 363,6-10 0,-223-174 0,384 257 496,1-3 0,4-3-1,2-3 1,2-2-1,4-3 1,2-2 0,-43-78-1,46 61-564,-70-176 0,-2-104 0,-65-216 0,170 544 0,-1 1 0,-43-69 0,6 12 0,-64-147 0,104 198-1365,9 22-5461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8T08:24:57.48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8T08:25:17.298"/>
    </inkml:context>
    <inkml:brush xml:id="br0">
      <inkml:brushProperty name="width" value="0.2" units="cm"/>
      <inkml:brushProperty name="height" value="0.4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262 246,'-1'16,"-1"0,-1 0,0 0,-1 0,-9 22,5-16,-7 36,10-10,1 0,6 85,0-39,-3-5,3 95,1-169,1 1,1-1,0 0,1 0,0-1,2 0,-1 0,2-1,11 15,3 8,6 10,2-1,2-1,2-1,2-3,52 46,-78-78,0 0,0-1,1 0,0-1,1 0,-1-1,1-1,20 5,11 0,55 3,-15-2,5-1,0-4,93-7,-44 0,-125 2,47 0,-1-2,82-13,-79 4,228-53,-199 42,0 5,118-8,-37 5,-76 6,-9 0,130-3,-207 16,1 0,0 0,-1-1,1-1,-1 0,0 0,0-1,0 0,0 0,-1-1,0-1,14-9,-14 10,2 0,-1 0,0 2,1-1,0 1,0 1,18-2,-13 2,-1-1,25-8,-34 9,-1-1,0 1,1-1,-1 0,0 0,-1-1,1 1,-1-1,1 0,6-9,-7 7,0 0,-1 0,0 0,0 0,0-1,-1 1,0-1,0 1,-1-1,2-11,-1-8,-3-39,0 33,-1-42,-13-89,9 127,-1 0,-2 1,-2 0,-22-50,-219-393,247 471,1 0,-2 1,1-1,-1 1,0 1,0-1,0 1,-1 0,0 0,0 1,0 0,-13-5,4 3,0 1,0 1,-1 0,0 1,-21 0,-38-1,-50-4,42-1,1 3,-2 4,1 4,-91 14,-330 80,335-47,-27 5,137-39,1 3,-72 32,73-26,-117 31,143-47,0 2,1 0,1 2,-1 2,2 0,-46 31,54-33,0-2,0-1,-1 0,-24 5,14-4,-109 31,135-38,-1 0,1 0,0 0,0 1,0 0,-5 5,-25 15,24-17,0 2,0-1,0 1,1 1,1 0,0 1,0 0,1 0,-10 17,2-5,7-9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8T08:06:45.2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8T08:06:46.5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6306 8553,'-63'-21,"-86"-40,-96-48,-90-57,-886-550,958 532,9-12,-333-330,339 262,-316-435,-109-369,607 947,-248-471,257 466,6-1,-47-180,-36-275,-43-149,-25 164,120 346,-148-362,206 524,10 24,0 1,-22-34,-78-142,40 68,65 122,2 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8T08:06:47.6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8T08:05:12.2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8T08:07:52.2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468 1204,'3583'0,"-3370"-14,11 0,319 15,-521-2,1-1,34-8,30-4,-53 14,-22 0,-1 0,1-1,0 0,17-4,-25 3,-1 1,0 0,0 0,0-1,0 0,0 1,0-1,0 0,0-1,-1 1,1 0,-1-1,0 1,0-1,0 0,0 0,0 0,0 0,2-6,9-32,-1 0,-2 0,-2-1,-2-1,-1 1,-2-1,-4-46,1 75,0 0,-1 0,0 0,-1 0,-1 0,0 0,-1 0,0 1,-1 0,-1 0,0 0,-1 0,0 1,-1 0,-11-13,13 18,0 0,1-1,0 0,1 0,-1 0,-2-10,3 10,1-1,-2 1,1 0,-1 0,0 0,-11-11,2 7,0 0,-24-14,-9-7,-96-62,119 77,1 1,-2 2,0 0,-39-16,19 11,26 10,0 1,-1 1,1 1,-2 1,1 1,-1 0,0 1,-22 0,-834 38,712-23,-533 28,365-11,223-16,-88 4,103-12,0 5,-111 24,5 0,62-6,97-17,0-2,0-2,-51 1,81-6,1 0,-1 1,1 0,-1 1,1 0,0 1,-14 6,-15 5,11-7,-57 8,49-10,-56 2,74-7,-1 0,0 1,0 1,1 0,0 2,-35 13,41-13,0 0,-1-1,1 0,-1-2,0 1,-21 0,-88-4,55-2,20 2,-71 3,112-1,1 0,-1 1,1 0,0 1,0 0,-1 0,2 0,-1 0,0 1,1 0,-1 0,1 1,0-1,1 1,-8 10,0 0,2 0,0 1,0 0,-10 27,0 11,3 1,2 1,-14 109,27-147,0 0,1 1,0-1,4 30,-2-42,0-1,1 1,-1 0,1-1,0 1,1-1,-1 0,1 0,0 0,0 0,1 0,-1-1,1 1,0-1,0 0,1 0,-1-1,8 5,33 17,2-3,87 29,-100-38,36 7,-54-17,1 2,-1 0,0 0,-1 2,1 0,15 10,-13-5,-2-2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8T08:19:10.50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1 275,'14'0,"32"0,23 0,18-5,8-1,2 0,-12 1,-9 2,-10 1,-11 1,-5 0,-7 1,-1 1,-4-1,2 0,3-4,3-2,4 0,-3 1,5-3,3 0,1 1,1-3,4 1,2 1,-2 3,-5 1,-4-3,-1 0,4-4,-1 1,2 1,3 2,-1 3,0-3,-6 0,-2 1,-5 2,-6 1,-4 1,1 1,3 1,5 0,8 1,-4-6,-1 0,-4-1,0 1,-3 2,-3 1,-3 1,-4-4,-1-1,3 0,1 2,4-4,1 0,-2 1,-2 2,-3 2,-1 1,-2 1,0 1,-1 0,0 0,0 1,0-1,0 0,0 0,4 0,3 1,-1-1,4 0,4-1,5 1,9 0,4 0,-4 0,-1 0,-6 0,-5 0,-7 0,-4 0,-7 5,-4 1,-1 0,1-1,2-2,2-1,0-1,-3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8T08:19:18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7097 867 24474,'-2'34'0,"-7"0"0,-4 0 0,-6-1 0,-6 1 0,-5-1 0,-5 0 0,-5 0 0,-6-1 0,-5-1 0,-5 0 0,-4 0 0,-6-1 0,-5-1 0,-4 0 0,-4-1 0,-6-1 0,-3-1 0,-4 0 0,-5-2 0,-4 0 0,-3-2 0,-3 0 0,-5-1 0,-2-2 0,-3-1 0,-3 0 0,-3-2 0,-3-2 0,-1 0 0,-3-2 0,-2 0 0,-1-3 0,-2 0 0,-1-2 0,-1-1 0,-1-1 0,-1-2 0,0-1 0,0-1 0,-1-2 0,1-1 0,1-1 0,0-2 0,0-1 0,2-1 0,1-2 0,2 0 0,1-3 0,3 0 0,1-2 0,3 0 0,2-2 0,2-2 0,4 0 0,3-1 0,3-2 0,3-1 0,4 0 0,3-2 0,5 0 0,3-2 0,5 0 0,4-1 0,4-1 0,5-1 0,4 0 0,6-1 0,4-1 0,5 0 0,5 0 0,6-1 0,4-1 0,6 0 0,5 0 0,6-1 0,5 1 0,5-1 0,6 0 0,5 0 0,6 0 0,5 0 0,6 0 0,5 0 0,5 1 0,6 0 0,5 0 0,6 0 0,4 1 0,6 1 0,5-1 0,5 2 0,4 0 0,6 0 0,4 2 0,5 0 0,4 1 0,4 1 0,5 0 0,3 2 0,5 0 0,3 1 0,4 2 0,3 0 0,3 2 0,3 1 0,4 0 0,2 2 0,2 2 0,3 0 0,1 1 0,3 2 0,1 1 0,2 2 0,1 1 0,2 1 0,0 1 0,0 2 0,1 1 0,1 1 0,-1 2 0,0 1 0,0 1 0,-1 2 0,-1 1 0,-1 1 0,-1 1 0,-2 2 0,-1 1 0,-2 2 0,-3 1 0,-1 0 0,-3 2 0,-3 2 0,-3 0 0,-3 1 0,-2 2 0,-5 0 0,-3 2 0,-3 1 0,-4 0 0,-5 2 0,-4 0 0,-3 1 0,-6 1 0,-4 0 0,-4 2 0,-5 0 0,-6 0 0,-4 2 0,-5-1 0,-5 1 0,-6 1 0,-5 0 0,-5 0 0,-5 0 0,-6 1 0,-6 0 0,-4 0 0,-7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8T08:24:13.90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8T08:07:58.1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8T08:07:58.3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8T08:19:32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24575,'-11'563'0,"-41"-5"0,41-448 0,4 160 0,9-252 0,3-22 0,4-29 0,19-126-1365,-23 120-5461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8T08:19:33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8T08:24:01.16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219 985,'27'1,"0"2,33 7,-31-5,47 4,60-11,57 4,-100 11,-54-7,45 2,201-8,-130-1,-147 1,0 0,0-1,1 0,-1 0,0-1,0 0,0 0,-1-1,1 0,-1-1,1 1,-1-1,0-1,0 1,-1-1,1-1,-1 1,-1-1,1 0,-1 0,0-1,5-7,-3 4,0-1,-2 0,1 0,-1 0,-1 0,0-1,0 0,-1 0,2-18,-2-7,-3-67,-2 55,2 38,-1 0,-1 0,0 1,0-1,-1 0,-1 1,1 0,-2 0,1 0,-2 0,-11-17,7 13,-1 1,-1 1,0 0,0 0,-1 1,-29-18,-1-6,37 28,-1 1,0-1,-1 2,-15-10,-33-20,40 24,0 1,-24-11,-62-26,-42-17,-21-2,116 46,37 14,-2 0,1 1,0 1,-1 0,0 1,-22-3,-138 6,76 2,84-2,0 1,0 0,0 1,0 1,-25 8,33-9,0 0,0 1,0 0,1 0,-1 0,1 0,0 1,0 0,0 0,1 1,-1-1,1 1,0 0,0 0,-3 7,-5 10,-2-1,-15 20,17-27,1 1,1 0,1 1,0 0,-10 24,16-29,-16 44,-19 94,26-84,6-40,1 1,1 0,1 0,2 42,4-48,0 0,2 0,1-1,0 0,1 0,1 0,18 29,-20-39,0-2,0 1,1-1,0 0,1 0,-1 0,10 5,29 27,-33-27,1 0,0 0,1-2,19 11,-20-13,0 1,-1 0,0 1,-1 0,20 21,-22-17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8T08:05:12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8T08:05:13.1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8T08:05:18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8T08:05:23.2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8T08:05:23.4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8T08:05:24.4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8T08:05:31.3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2BD29-42C8-4E8F-B0BB-D9B7C3FE855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9EB26-ED1A-4BA0-8ECB-F8F7A4AB20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33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9EB26-ED1A-4BA0-8ECB-F8F7A4AB206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697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5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8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3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373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3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8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1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13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6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6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9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5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0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8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9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9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55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21.png"/><Relationship Id="rId5" Type="http://schemas.openxmlformats.org/officeDocument/2006/relationships/image" Target="../media/image10.png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17" Type="http://schemas.openxmlformats.org/officeDocument/2006/relationships/customXml" Target="../ink/ink13.xml"/><Relationship Id="rId2" Type="http://schemas.openxmlformats.org/officeDocument/2006/relationships/image" Target="../media/image7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customXml" Target="../ink/ink2.xml"/><Relationship Id="rId15" Type="http://schemas.openxmlformats.org/officeDocument/2006/relationships/customXml" Target="../ink/ink12.xml"/><Relationship Id="rId10" Type="http://schemas.openxmlformats.org/officeDocument/2006/relationships/customXml" Target="../ink/ink7.xml"/><Relationship Id="rId4" Type="http://schemas.openxmlformats.org/officeDocument/2006/relationships/image" Target="../media/image70.png"/><Relationship Id="rId9" Type="http://schemas.openxmlformats.org/officeDocument/2006/relationships/customXml" Target="../ink/ink6.xml"/><Relationship Id="rId1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customXml" Target="../ink/ink16.xm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customXml" Target="../ink/ink22.xml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1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16.png"/><Relationship Id="rId14" Type="http://schemas.openxmlformats.org/officeDocument/2006/relationships/customXml" Target="../ink/ink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817" y="839290"/>
            <a:ext cx="6896534" cy="1080938"/>
          </a:xfrm>
        </p:spPr>
        <p:txBody>
          <a:bodyPr/>
          <a:lstStyle/>
          <a:p>
            <a:r>
              <a:rPr dirty="0" err="1"/>
              <a:t>NopCommerce</a:t>
            </a:r>
            <a:r>
              <a:rPr dirty="0"/>
              <a:t> Automation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33400" y="2336873"/>
            <a:ext cx="6887389" cy="1202393"/>
          </a:xfrm>
        </p:spPr>
        <p:txBody>
          <a:bodyPr>
            <a:normAutofit/>
          </a:bodyPr>
          <a:lstStyle/>
          <a:p>
            <a:r>
              <a:rPr sz="2000" dirty="0"/>
              <a:t>Prepared By: </a:t>
            </a:r>
            <a:r>
              <a:rPr lang="en-IN" sz="2000" dirty="0"/>
              <a:t>Pruthvi Naidu Challa    </a:t>
            </a:r>
          </a:p>
          <a:p>
            <a:r>
              <a:rPr lang="en-IN" sz="2000" dirty="0" err="1"/>
              <a:t>Techademy</a:t>
            </a:r>
            <a:r>
              <a:rPr lang="en-IN" sz="2000" dirty="0"/>
              <a:t> Platform</a:t>
            </a:r>
            <a:endParaRPr sz="2000" dirty="0"/>
          </a:p>
        </p:txBody>
      </p:sp>
      <p:pic>
        <p:nvPicPr>
          <p:cNvPr id="1026" name="Picture 2" descr="Brand Wipro - Wipro Consumer Care &amp; Lighting">
            <a:extLst>
              <a:ext uri="{FF2B5EF4-FFF2-40B4-BE49-F238E27FC236}">
                <a16:creationId xmlns:a16="http://schemas.microsoft.com/office/drawing/2014/main" id="{4B0302E5-3DB9-0F92-8D88-E1E92E73D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045"/>
            <a:ext cx="15621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Test Case 6: Update Cart Quantity (TC006)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AE9D09-4DE1-13F6-8F24-C3C5A0B241BD}"/>
                  </a:ext>
                </a:extLst>
              </p14:cNvPr>
              <p14:cNvContentPartPr/>
              <p14:nvPr/>
            </p14:nvContentPartPr>
            <p14:xfrm>
              <a:off x="3696879" y="319522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AE9D09-4DE1-13F6-8F24-C3C5A0B241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3239" y="30872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8B632B-FB43-2D46-46E7-01C371FC4999}"/>
                  </a:ext>
                </a:extLst>
              </p14:cNvPr>
              <p14:cNvContentPartPr/>
              <p14:nvPr/>
            </p14:nvContentPartPr>
            <p14:xfrm>
              <a:off x="3696879" y="3195228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8B632B-FB43-2D46-46E7-01C371FC49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3239" y="308722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0AC6FD1-EE80-690D-AABE-1623C1B88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90" y="1976284"/>
            <a:ext cx="7677814" cy="4296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26270A-C1F4-19BE-491A-6228ABC6703E}"/>
                  </a:ext>
                </a:extLst>
              </p14:cNvPr>
              <p14:cNvContentPartPr/>
              <p14:nvPr/>
            </p14:nvContentPartPr>
            <p14:xfrm>
              <a:off x="4542418" y="5978028"/>
              <a:ext cx="29520" cy="547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26270A-C1F4-19BE-491A-6228ABC670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36298" y="5971908"/>
                <a:ext cx="4176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7EB9954-E5F6-A8E3-DECE-58CF7A13F108}"/>
                  </a:ext>
                </a:extLst>
              </p14:cNvPr>
              <p14:cNvContentPartPr/>
              <p14:nvPr/>
            </p14:nvContentPartPr>
            <p14:xfrm>
              <a:off x="4876498" y="292990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7EB9954-E5F6-A8E3-DECE-58CF7A13F1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70378" y="292378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F4B8DA8-1E1E-876C-B8EA-85127D6BD0EA}"/>
                  </a:ext>
                </a:extLst>
              </p14:cNvPr>
              <p14:cNvContentPartPr/>
              <p14:nvPr/>
            </p14:nvContentPartPr>
            <p14:xfrm>
              <a:off x="4148938" y="4099548"/>
              <a:ext cx="591120" cy="425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F4B8DA8-1E1E-876C-B8EA-85127D6BD0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31298" y="4063548"/>
                <a:ext cx="626760" cy="497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Test Case 7: Checkout (Place Order) (TC007)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Navigate to Cart → Click Checkout [Insert screenshot]</a:t>
            </a:r>
          </a:p>
          <a:p>
            <a:r>
              <a:t>2. Enter Billing/Shipping Details [Insert screenshot]</a:t>
            </a:r>
          </a:p>
          <a:p>
            <a:r>
              <a:t>3. Select Payment Method [Insert screenshot]</a:t>
            </a:r>
          </a:p>
          <a:p>
            <a:r>
              <a:t>4. Place Order → Verify success [Insert screenshot]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A595408-7B8B-F0AE-E1DF-934E726B9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2084832"/>
            <a:ext cx="7835130" cy="43749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Test Case 8: Apply Coupon Code / Gift Card (TC008)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endParaRPr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40E53E-48C7-A99C-CBD4-706DBD8ED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9" y="2102137"/>
            <a:ext cx="8259098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Test Case 9: View Order History (TC009)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CA0470-795C-2656-E676-E4B7626B6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466211"/>
            <a:ext cx="6888163" cy="3340041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Case 10: Logout (TC010)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endParaRPr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4A0E8BB5-8106-A210-4F88-E598B2F8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1848464"/>
            <a:ext cx="7500833" cy="41522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FC29-08F8-D512-C601-125645D2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JIRA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E2F204-F9A7-9009-CAD8-8DC07C257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422263"/>
            <a:ext cx="6888163" cy="3427937"/>
          </a:xfrm>
        </p:spPr>
      </p:pic>
    </p:spTree>
    <p:extLst>
      <p:ext uri="{BB962C8B-B14F-4D97-AF65-F5344CB8AC3E}">
        <p14:creationId xmlns:p14="http://schemas.microsoft.com/office/powerpoint/2010/main" val="481158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4DBE-9EAB-C648-65F0-4F42D8B5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Jenkins :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9B33D7-867B-2363-7120-5A80CF028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4187" y="2345168"/>
            <a:ext cx="3554506" cy="3262819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B24413-A4C2-8738-95C6-CFC128251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26" y="2078326"/>
            <a:ext cx="3711388" cy="427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0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9A72-EAC3-E8A9-6BBB-F1337B76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Reports: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333103-63C0-43F8-6896-582FAF438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492" y="2336800"/>
            <a:ext cx="6397978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8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Automation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• LoginTest.java</a:t>
            </a:r>
          </a:p>
          <a:p>
            <a:r>
              <a:rPr dirty="0"/>
              <a:t>• RegisterTest.java</a:t>
            </a:r>
          </a:p>
          <a:p>
            <a:r>
              <a:rPr dirty="0"/>
              <a:t>• SearchProductTest.java</a:t>
            </a:r>
          </a:p>
          <a:p>
            <a:r>
              <a:rPr dirty="0"/>
              <a:t>• AddToCartTest.java</a:t>
            </a:r>
          </a:p>
          <a:p>
            <a:r>
              <a:rPr dirty="0"/>
              <a:t>• RemoveFromCartTest.java</a:t>
            </a:r>
          </a:p>
          <a:p>
            <a:r>
              <a:rPr dirty="0"/>
              <a:t>• UpdateCartTest.java</a:t>
            </a:r>
          </a:p>
          <a:p>
            <a:r>
              <a:rPr dirty="0"/>
              <a:t>• CheckoutTest.java</a:t>
            </a:r>
          </a:p>
          <a:p>
            <a:r>
              <a:rPr dirty="0"/>
              <a:t>• CouponTest.java</a:t>
            </a:r>
          </a:p>
          <a:p>
            <a:r>
              <a:rPr dirty="0"/>
              <a:t>• OrderHistoryTest.java</a:t>
            </a:r>
          </a:p>
          <a:p>
            <a:r>
              <a:rPr dirty="0"/>
              <a:t>• LogoutTest.java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4AF1-E7A3-362B-C626-E43EE4A4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Defect Testcases: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B9CAD3-8336-888E-54F1-56388DC09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116518"/>
              </p:ext>
            </p:extLst>
          </p:nvPr>
        </p:nvGraphicFramePr>
        <p:xfrm>
          <a:off x="706056" y="2336800"/>
          <a:ext cx="7953848" cy="4148544"/>
        </p:xfrm>
        <a:graphic>
          <a:graphicData uri="http://schemas.openxmlformats.org/drawingml/2006/table">
            <a:tbl>
              <a:tblPr/>
              <a:tblGrid>
                <a:gridCol w="994231">
                  <a:extLst>
                    <a:ext uri="{9D8B030D-6E8A-4147-A177-3AD203B41FA5}">
                      <a16:colId xmlns:a16="http://schemas.microsoft.com/office/drawing/2014/main" val="3083902094"/>
                    </a:ext>
                  </a:extLst>
                </a:gridCol>
                <a:gridCol w="994231">
                  <a:extLst>
                    <a:ext uri="{9D8B030D-6E8A-4147-A177-3AD203B41FA5}">
                      <a16:colId xmlns:a16="http://schemas.microsoft.com/office/drawing/2014/main" val="2391300215"/>
                    </a:ext>
                  </a:extLst>
                </a:gridCol>
                <a:gridCol w="994231">
                  <a:extLst>
                    <a:ext uri="{9D8B030D-6E8A-4147-A177-3AD203B41FA5}">
                      <a16:colId xmlns:a16="http://schemas.microsoft.com/office/drawing/2014/main" val="1586644239"/>
                    </a:ext>
                  </a:extLst>
                </a:gridCol>
                <a:gridCol w="994231">
                  <a:extLst>
                    <a:ext uri="{9D8B030D-6E8A-4147-A177-3AD203B41FA5}">
                      <a16:colId xmlns:a16="http://schemas.microsoft.com/office/drawing/2014/main" val="2810015830"/>
                    </a:ext>
                  </a:extLst>
                </a:gridCol>
                <a:gridCol w="994231">
                  <a:extLst>
                    <a:ext uri="{9D8B030D-6E8A-4147-A177-3AD203B41FA5}">
                      <a16:colId xmlns:a16="http://schemas.microsoft.com/office/drawing/2014/main" val="346139589"/>
                    </a:ext>
                  </a:extLst>
                </a:gridCol>
                <a:gridCol w="994231">
                  <a:extLst>
                    <a:ext uri="{9D8B030D-6E8A-4147-A177-3AD203B41FA5}">
                      <a16:colId xmlns:a16="http://schemas.microsoft.com/office/drawing/2014/main" val="3779008231"/>
                    </a:ext>
                  </a:extLst>
                </a:gridCol>
                <a:gridCol w="994231">
                  <a:extLst>
                    <a:ext uri="{9D8B030D-6E8A-4147-A177-3AD203B41FA5}">
                      <a16:colId xmlns:a16="http://schemas.microsoft.com/office/drawing/2014/main" val="1912089573"/>
                    </a:ext>
                  </a:extLst>
                </a:gridCol>
                <a:gridCol w="994231">
                  <a:extLst>
                    <a:ext uri="{9D8B030D-6E8A-4147-A177-3AD203B41FA5}">
                      <a16:colId xmlns:a16="http://schemas.microsoft.com/office/drawing/2014/main" val="125166548"/>
                    </a:ext>
                  </a:extLst>
                </a:gridCol>
              </a:tblGrid>
              <a:tr h="3064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#</a:t>
                      </a:r>
                    </a:p>
                  </a:txBody>
                  <a:tcPr marL="31569" marR="31569" marT="15784" marB="15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TC ID / Test Name</a:t>
                      </a:r>
                    </a:p>
                  </a:txBody>
                  <a:tcPr marL="31569" marR="31569" marT="15784" marB="15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Module / Page</a:t>
                      </a:r>
                    </a:p>
                  </a:txBody>
                  <a:tcPr marL="31569" marR="31569" marT="15784" marB="15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Error (short)</a:t>
                      </a:r>
                    </a:p>
                  </a:txBody>
                  <a:tcPr marL="31569" marR="31569" marT="15784" marB="15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Environment</a:t>
                      </a:r>
                    </a:p>
                  </a:txBody>
                  <a:tcPr marL="31569" marR="31569" marT="15784" marB="15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Time / Session ID</a:t>
                      </a:r>
                    </a:p>
                  </a:txBody>
                  <a:tcPr marL="31569" marR="31569" marT="15784" marB="15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Severity</a:t>
                      </a:r>
                    </a:p>
                  </a:txBody>
                  <a:tcPr marL="31569" marR="31569" marT="15784" marB="15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400" dirty="0"/>
                    </a:p>
                  </a:txBody>
                  <a:tcPr marL="31569" marR="31569" marT="15784" marB="15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45424"/>
                  </a:ext>
                </a:extLst>
              </a:tr>
              <a:tr h="11549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1</a:t>
                      </a:r>
                    </a:p>
                  </a:txBody>
                  <a:tcPr marL="31569" marR="31569" marT="15784" marB="15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TC_WL_01 — containsProductTitle</a:t>
                      </a:r>
                    </a:p>
                  </a:txBody>
                  <a:tcPr marL="31569" marR="31569" marT="15784" marB="15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 err="1"/>
                        <a:t>WishlistPage</a:t>
                      </a:r>
                      <a:endParaRPr lang="en-IN" sz="1400" dirty="0"/>
                    </a:p>
                  </a:txBody>
                  <a:tcPr marL="31569" marR="31569" marT="15784" marB="15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Timeout waiting for visibility of 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table.wishlist .product-name a</a:t>
                      </a:r>
                      <a:r>
                        <a:rPr lang="en-US" sz="1400"/>
                        <a:t> (12s).</a:t>
                      </a:r>
                    </a:p>
                  </a:txBody>
                  <a:tcPr marL="31569" marR="31569" marT="15784" marB="15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Chrome 139 on Windows 11 (Java 21).</a:t>
                      </a:r>
                    </a:p>
                  </a:txBody>
                  <a:tcPr marL="31569" marR="31569" marT="15784" marB="15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Session ID: bb5ed1300097cfdbeedd04e0dd3181ad</a:t>
                      </a:r>
                    </a:p>
                  </a:txBody>
                  <a:tcPr marL="31569" marR="31569" marT="15784" marB="15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High</a:t>
                      </a:r>
                    </a:p>
                  </a:txBody>
                  <a:tcPr marL="31569" marR="31569" marT="15784" marB="15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400" dirty="0"/>
                    </a:p>
                  </a:txBody>
                  <a:tcPr marL="31569" marR="31569" marT="15784" marB="15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970287"/>
                  </a:ext>
                </a:extLst>
              </a:tr>
              <a:tr h="1225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2</a:t>
                      </a:r>
                    </a:p>
                  </a:txBody>
                  <a:tcPr marL="31569" marR="31569" marT="15784" marB="15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TC_WL_02 — moveFirstToCart</a:t>
                      </a:r>
                    </a:p>
                  </a:txBody>
                  <a:tcPr marL="31569" marR="31569" marT="15784" marB="15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WishlistPage</a:t>
                      </a:r>
                    </a:p>
                  </a:txBody>
                  <a:tcPr marL="31569" marR="31569" marT="15784" marB="15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Timeout waiting for clickable 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table.wishlist input[type='checkbox']</a:t>
                      </a:r>
                      <a:r>
                        <a:rPr lang="en-US" sz="1400"/>
                        <a:t> (12s).</a:t>
                      </a:r>
                    </a:p>
                  </a:txBody>
                  <a:tcPr marL="31569" marR="31569" marT="15784" marB="15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Chrome 139 on Windows 11</a:t>
                      </a:r>
                    </a:p>
                  </a:txBody>
                  <a:tcPr marL="31569" marR="31569" marT="15784" marB="15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Session ID: bb5ed1300097cfdbeedd04e0dd318</a:t>
                      </a:r>
                    </a:p>
                  </a:txBody>
                  <a:tcPr marL="31569" marR="31569" marT="15784" marB="157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31569" marR="31569" marT="15784" marB="15784"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31569" marR="31569" marT="15784" marB="15784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02218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24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C4C4-6716-7066-0B50-8C6AD463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Overview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11BBB-3662-7A4F-1161-56CA4EF53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Project Name</a:t>
            </a:r>
            <a:r>
              <a:rPr lang="en-IN" dirty="0"/>
              <a:t>: </a:t>
            </a:r>
            <a:r>
              <a:rPr lang="en-IN" dirty="0" err="1"/>
              <a:t>NopCommerce</a:t>
            </a:r>
            <a:r>
              <a:rPr lang="en-IN" dirty="0"/>
              <a:t> Automation Testing</a:t>
            </a:r>
          </a:p>
          <a:p>
            <a:r>
              <a:rPr lang="en-IN" b="1" dirty="0"/>
              <a:t>Objective</a:t>
            </a:r>
            <a:r>
              <a:rPr lang="en-IN" dirty="0"/>
              <a:t>: Build a robust Selenium Test Automation Framework for validating key e-commerce functionalities such as registration, login, search, cart, and </a:t>
            </a:r>
            <a:r>
              <a:rPr lang="en-IN" dirty="0" err="1"/>
              <a:t>wishlist</a:t>
            </a:r>
            <a:r>
              <a:rPr lang="en-IN" dirty="0"/>
              <a:t>.</a:t>
            </a:r>
          </a:p>
          <a:p>
            <a:r>
              <a:rPr lang="en-IN" b="1" dirty="0"/>
              <a:t>Tools &amp; Technologies</a:t>
            </a:r>
            <a:r>
              <a:rPr lang="en-IN" dirty="0"/>
              <a:t>: Java, Selenium WebDriver, TestNG, Maven, Extent Reports, Eclipse, Jira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351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Test</a:t>
            </a:r>
            <a:r>
              <a:rPr lang="en-IN" dirty="0"/>
              <a:t>NG 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 &lt;!DOCTYPE suite SYSTEM "https://testng.org/testng-1.0.dtd" &gt;</a:t>
            </a:r>
          </a:p>
          <a:p>
            <a:r>
              <a:rPr lang="en-IN" dirty="0"/>
              <a:t>&lt;suite name="</a:t>
            </a:r>
            <a:r>
              <a:rPr lang="en-IN" dirty="0" err="1"/>
              <a:t>NopCommerce</a:t>
            </a:r>
            <a:r>
              <a:rPr lang="en-IN" dirty="0"/>
              <a:t> Suite" verbose="1" preserve-order="true"&gt;</a:t>
            </a:r>
          </a:p>
          <a:p>
            <a:r>
              <a:rPr lang="en-IN" dirty="0"/>
              <a:t>&lt;test name="Smoke"&gt;</a:t>
            </a:r>
          </a:p>
          <a:p>
            <a:r>
              <a:rPr lang="en-IN" dirty="0"/>
              <a:t>&lt;classes&gt;</a:t>
            </a:r>
          </a:p>
          <a:p>
            <a:r>
              <a:rPr lang="en-IN" dirty="0"/>
              <a:t>&lt;class name="</a:t>
            </a:r>
            <a:r>
              <a:rPr lang="en-IN" dirty="0" err="1"/>
              <a:t>testcases.RegisterTest</a:t>
            </a:r>
            <a:r>
              <a:rPr lang="en-IN" dirty="0"/>
              <a:t>"/&gt;</a:t>
            </a:r>
          </a:p>
          <a:p>
            <a:r>
              <a:rPr lang="en-IN" dirty="0"/>
              <a:t>&lt;class name="</a:t>
            </a:r>
            <a:r>
              <a:rPr lang="en-IN" dirty="0" err="1"/>
              <a:t>testcases.LoginTest</a:t>
            </a:r>
            <a:r>
              <a:rPr lang="en-IN" dirty="0"/>
              <a:t>"/&gt;</a:t>
            </a:r>
          </a:p>
          <a:p>
            <a:r>
              <a:rPr lang="en-IN" dirty="0"/>
              <a:t>&lt;class name="</a:t>
            </a:r>
            <a:r>
              <a:rPr lang="en-IN" dirty="0" err="1"/>
              <a:t>testcases.SearchTest</a:t>
            </a:r>
            <a:r>
              <a:rPr lang="en-IN" dirty="0"/>
              <a:t>"/&gt;</a:t>
            </a:r>
          </a:p>
          <a:p>
            <a:r>
              <a:rPr lang="en-IN" dirty="0"/>
              <a:t>&lt;class name="</a:t>
            </a:r>
            <a:r>
              <a:rPr lang="en-IN" dirty="0" err="1"/>
              <a:t>testcases.ProductAndCartTest</a:t>
            </a:r>
            <a:r>
              <a:rPr lang="en-IN" dirty="0"/>
              <a:t>"/&gt;</a:t>
            </a:r>
          </a:p>
          <a:p>
            <a:r>
              <a:rPr lang="en-IN" dirty="0"/>
              <a:t>&lt;class name="</a:t>
            </a:r>
            <a:r>
              <a:rPr lang="en-IN" dirty="0" err="1"/>
              <a:t>testcases.WishlistTest</a:t>
            </a:r>
            <a:r>
              <a:rPr lang="en-IN" dirty="0"/>
              <a:t>"/&gt;</a:t>
            </a:r>
          </a:p>
          <a:p>
            <a:r>
              <a:rPr lang="en-IN" dirty="0"/>
              <a:t>&lt;class name="</a:t>
            </a:r>
            <a:r>
              <a:rPr lang="en-IN" dirty="0" err="1"/>
              <a:t>testcases.PriceFilterTest</a:t>
            </a:r>
            <a:r>
              <a:rPr lang="en-IN" dirty="0"/>
              <a:t>"/&gt;</a:t>
            </a:r>
          </a:p>
          <a:p>
            <a:r>
              <a:rPr lang="en-IN" dirty="0"/>
              <a:t>&lt;/classes&gt;</a:t>
            </a:r>
          </a:p>
          <a:p>
            <a:r>
              <a:rPr lang="en-IN" dirty="0"/>
              <a:t>&lt;/test&gt;</a:t>
            </a:r>
          </a:p>
          <a:p>
            <a:r>
              <a:rPr lang="en-IN" dirty="0"/>
              <a:t>&lt;/suite&gt;</a:t>
            </a:r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9574-FE10-73A5-36ED-D9C99E30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GithubLink</a:t>
            </a:r>
            <a:r>
              <a:rPr lang="en-IN" dirty="0"/>
              <a:t>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38398-0F71-1654-8905-CD307939E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https://github.com/challa-p/CapstoneWiproFinal</a:t>
            </a:r>
          </a:p>
        </p:txBody>
      </p:sp>
    </p:spTree>
    <p:extLst>
      <p:ext uri="{BB962C8B-B14F-4D97-AF65-F5344CB8AC3E}">
        <p14:creationId xmlns:p14="http://schemas.microsoft.com/office/powerpoint/2010/main" val="2716665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Automation successful for 10 core modules of NopCommerce.</a:t>
            </a:r>
          </a:p>
          <a:p>
            <a:r>
              <a:t>• Tools used: Selenium WebDriver, TestNG, Maven, Extent Reports, Java.</a:t>
            </a:r>
          </a:p>
          <a:p>
            <a:r>
              <a:t>• Ensured coverage of Login, Registration, Cart, Checkout, and Order flows.</a:t>
            </a:r>
          </a:p>
          <a:p>
            <a:r>
              <a:t>• Improved efficiency and reliability of testing process.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E7EA-B42F-9AC9-6060-BD82E6B1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Structure: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02FC-D8A3-803E-D87D-78D0933F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7840" y="1635162"/>
            <a:ext cx="4199257" cy="3932518"/>
          </a:xfrm>
        </p:spPr>
        <p:txBody>
          <a:bodyPr>
            <a:normAutofit fontScale="25000" lnSpcReduction="20000"/>
          </a:bodyPr>
          <a:lstStyle/>
          <a:p>
            <a:r>
              <a:rPr lang="en-IN" dirty="0" err="1"/>
              <a:t>AutomationFramework</a:t>
            </a:r>
            <a:r>
              <a:rPr lang="en-IN" dirty="0"/>
              <a:t>/</a:t>
            </a:r>
          </a:p>
          <a:p>
            <a:r>
              <a:rPr lang="en-IN" sz="3700" dirty="0"/>
              <a:t>│── pom.xml                     # Maven configuration file</a:t>
            </a:r>
          </a:p>
          <a:p>
            <a:r>
              <a:rPr lang="en-IN" sz="3700" dirty="0"/>
              <a:t>│</a:t>
            </a:r>
          </a:p>
          <a:p>
            <a:r>
              <a:rPr lang="en-IN" sz="3700" dirty="0"/>
              <a:t>├── </a:t>
            </a:r>
            <a:r>
              <a:rPr lang="en-IN" sz="3700" dirty="0" err="1"/>
              <a:t>src</a:t>
            </a:r>
            <a:r>
              <a:rPr lang="en-IN" sz="3700" dirty="0"/>
              <a:t>/</a:t>
            </a:r>
          </a:p>
          <a:p>
            <a:r>
              <a:rPr lang="en-IN" sz="3700" dirty="0"/>
              <a:t>│   ├── main/</a:t>
            </a:r>
          </a:p>
          <a:p>
            <a:r>
              <a:rPr lang="en-IN" sz="3700" dirty="0"/>
              <a:t>│   │   └── java/</a:t>
            </a:r>
          </a:p>
          <a:p>
            <a:r>
              <a:rPr lang="en-IN" sz="3700" dirty="0"/>
              <a:t>│   │       └── utilities/      # Utility classes (helpers, config readers, base setup)</a:t>
            </a:r>
          </a:p>
          <a:p>
            <a:r>
              <a:rPr lang="en-IN" sz="3700" dirty="0"/>
              <a:t>│   │</a:t>
            </a:r>
          </a:p>
          <a:p>
            <a:r>
              <a:rPr lang="en-IN" sz="3700" dirty="0"/>
              <a:t>│   └── resources/</a:t>
            </a:r>
          </a:p>
          <a:p>
            <a:r>
              <a:rPr lang="en-IN" sz="3700" dirty="0"/>
              <a:t>│       ├── </a:t>
            </a:r>
            <a:r>
              <a:rPr lang="en-IN" sz="3700" dirty="0" err="1"/>
              <a:t>config.properties</a:t>
            </a:r>
            <a:r>
              <a:rPr lang="en-IN" sz="3700" dirty="0"/>
              <a:t>   # Project configuration (URL, browser, credentials)</a:t>
            </a:r>
          </a:p>
          <a:p>
            <a:r>
              <a:rPr lang="en-IN" sz="3700" dirty="0"/>
              <a:t>│       └── log4j2.xml          # Logging configuration</a:t>
            </a:r>
          </a:p>
          <a:p>
            <a:r>
              <a:rPr lang="en-IN" sz="3700" dirty="0"/>
              <a:t>│</a:t>
            </a:r>
          </a:p>
          <a:p>
            <a:r>
              <a:rPr lang="en-IN" sz="3700" dirty="0"/>
              <a:t>├── </a:t>
            </a:r>
            <a:r>
              <a:rPr lang="en-IN" sz="3700" dirty="0" err="1"/>
              <a:t>src</a:t>
            </a:r>
            <a:r>
              <a:rPr lang="en-IN" sz="3700" dirty="0"/>
              <a:t>/</a:t>
            </a:r>
          </a:p>
          <a:p>
            <a:r>
              <a:rPr lang="en-IN" sz="3700" dirty="0"/>
              <a:t>│   ├── test/</a:t>
            </a:r>
          </a:p>
          <a:p>
            <a:r>
              <a:rPr lang="en-IN" sz="3700" dirty="0"/>
              <a:t>│   │   └── java/</a:t>
            </a:r>
          </a:p>
          <a:p>
            <a:r>
              <a:rPr lang="en-IN" sz="3700" dirty="0"/>
              <a:t>│   │       ├── base/           # Base classes (WebDriver setup, teardown)</a:t>
            </a:r>
          </a:p>
          <a:p>
            <a:r>
              <a:rPr lang="en-IN" sz="3700" dirty="0"/>
              <a:t>│   │       ├── pages/          # Page Object Model classes</a:t>
            </a:r>
          </a:p>
          <a:p>
            <a:r>
              <a:rPr lang="en-IN" sz="3700" dirty="0"/>
              <a:t>│   │       ├── tests/          # TestNG test classes</a:t>
            </a:r>
          </a:p>
          <a:p>
            <a:r>
              <a:rPr lang="en-IN" sz="3700" dirty="0"/>
              <a:t>│   │       └── listeners/      # TestNG Listeners (Extent Reports, Retry logic)</a:t>
            </a:r>
          </a:p>
          <a:p>
            <a:r>
              <a:rPr lang="en-IN" sz="3700" dirty="0"/>
              <a:t>│   │</a:t>
            </a:r>
          </a:p>
          <a:p>
            <a:r>
              <a:rPr lang="en-IN" sz="3700" dirty="0"/>
              <a:t>│   └── resources/</a:t>
            </a:r>
          </a:p>
          <a:p>
            <a:r>
              <a:rPr lang="en-IN" sz="3700" dirty="0"/>
              <a:t>│       ├── testng.xml          # TestNG suite file</a:t>
            </a:r>
          </a:p>
          <a:p>
            <a:r>
              <a:rPr lang="en-IN" sz="3700" dirty="0"/>
              <a:t>│       └── </a:t>
            </a:r>
            <a:r>
              <a:rPr lang="en-IN" sz="3700" dirty="0" err="1"/>
              <a:t>testdata</a:t>
            </a:r>
            <a:r>
              <a:rPr lang="en-IN" sz="3700" dirty="0"/>
              <a:t>/           # Test data files (Excel, JSON, CSV)</a:t>
            </a:r>
          </a:p>
          <a:p>
            <a:r>
              <a:rPr lang="en-IN" sz="3700" dirty="0"/>
              <a:t>│</a:t>
            </a:r>
          </a:p>
          <a:p>
            <a:r>
              <a:rPr lang="en-IN" sz="3700" dirty="0"/>
              <a:t>├── target/                     # Auto-generated build output</a:t>
            </a:r>
          </a:p>
          <a:p>
            <a:r>
              <a:rPr lang="en-IN" sz="3700" dirty="0"/>
              <a:t>│   └── extent-reports/         # HTML test reports</a:t>
            </a:r>
          </a:p>
          <a:p>
            <a:r>
              <a:rPr lang="en-IN" sz="3700" dirty="0"/>
              <a:t>│</a:t>
            </a:r>
          </a:p>
          <a:p>
            <a:r>
              <a:rPr lang="en-IN" sz="3700" dirty="0"/>
              <a:t>└── logs/                       # Execution logs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42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Manual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TC001: Login</a:t>
            </a:r>
          </a:p>
          <a:p>
            <a:r>
              <a:t>TC002: Register New User</a:t>
            </a:r>
          </a:p>
          <a:p>
            <a:r>
              <a:t>TC003: Search Product</a:t>
            </a:r>
          </a:p>
          <a:p>
            <a:r>
              <a:t>TC004: Add Product to Cart</a:t>
            </a:r>
          </a:p>
          <a:p>
            <a:r>
              <a:t>TC005: Remove Product from Cart</a:t>
            </a:r>
          </a:p>
          <a:p>
            <a:r>
              <a:t>TC006: Update Cart Quantity</a:t>
            </a:r>
          </a:p>
          <a:p>
            <a:r>
              <a:t>TC007: Checkout (Place Order)</a:t>
            </a:r>
          </a:p>
          <a:p>
            <a:r>
              <a:t>TC008: Apply Coupon Code / Gift Card</a:t>
            </a:r>
          </a:p>
          <a:p>
            <a:r>
              <a:t>TC009: View Order History</a:t>
            </a:r>
          </a:p>
          <a:p>
            <a:r>
              <a:t>TC010: Logout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Test Case 1: Login (TC001)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CE6EA64-43DD-F1AF-5B2C-EC9E1BC78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492" y="2336800"/>
            <a:ext cx="6397978" cy="35988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Test Case 2: Register New User (TC002)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CD2D03-7513-22F4-A574-DF3E45C48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492" y="2336800"/>
            <a:ext cx="6397978" cy="35988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Test Case 3: Search Product (TC003)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endParaRPr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5FFB37D-1D38-17C2-BE2A-021915151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00" y="1819308"/>
            <a:ext cx="7777161" cy="44516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26265D7-A8E7-600A-00BA-E5D1CCCACEAA}"/>
                  </a:ext>
                </a:extLst>
              </p14:cNvPr>
              <p14:cNvContentPartPr/>
              <p14:nvPr/>
            </p14:nvContentPartPr>
            <p14:xfrm>
              <a:off x="5328759" y="45202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26265D7-A8E7-600A-00BA-E5D1CCCACE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2639" y="44590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396A336-7329-C3E8-3CFC-6E1E6374EA50}"/>
              </a:ext>
            </a:extLst>
          </p:cNvPr>
          <p:cNvGrpSpPr/>
          <p:nvPr/>
        </p:nvGrpSpPr>
        <p:grpSpPr>
          <a:xfrm>
            <a:off x="6361599" y="4670148"/>
            <a:ext cx="360" cy="360"/>
            <a:chOff x="6361599" y="4670148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801A4D9-35A6-3D3B-44AD-086543D9A8CD}"/>
                    </a:ext>
                  </a:extLst>
                </p14:cNvPr>
                <p14:cNvContentPartPr/>
                <p14:nvPr/>
              </p14:nvContentPartPr>
              <p14:xfrm>
                <a:off x="6361599" y="4670148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801A4D9-35A6-3D3B-44AD-086543D9A8C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55479" y="466402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93F98C6-69B4-C91A-DFA2-FD516AA25D44}"/>
                    </a:ext>
                  </a:extLst>
                </p14:cNvPr>
                <p14:cNvContentPartPr/>
                <p14:nvPr/>
              </p14:nvContentPartPr>
              <p14:xfrm>
                <a:off x="6361599" y="4670148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93F98C6-69B4-C91A-DFA2-FD516AA25D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55479" y="466402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63266D7-BAFE-823E-8FBE-EAA52DF397B6}"/>
                    </a:ext>
                  </a:extLst>
                </p14:cNvPr>
                <p14:cNvContentPartPr/>
                <p14:nvPr/>
              </p14:nvContentPartPr>
              <p14:xfrm>
                <a:off x="6361599" y="4670148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63266D7-BAFE-823E-8FBE-EAA52DF397B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55479" y="466402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018AD2D-D293-7CD6-039E-701846BF7074}"/>
                  </a:ext>
                </a:extLst>
              </p14:cNvPr>
              <p14:cNvContentPartPr/>
              <p14:nvPr/>
            </p14:nvContentPartPr>
            <p14:xfrm>
              <a:off x="2841519" y="303826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018AD2D-D293-7CD6-039E-701846BF70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5399" y="303214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D4F82AE-5F0D-AA6F-0907-323425B778CD}"/>
              </a:ext>
            </a:extLst>
          </p:cNvPr>
          <p:cNvGrpSpPr/>
          <p:nvPr/>
        </p:nvGrpSpPr>
        <p:grpSpPr>
          <a:xfrm>
            <a:off x="2792199" y="1002581"/>
            <a:ext cx="360" cy="360"/>
            <a:chOff x="2792199" y="1002581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0ED65DD-A1FC-5156-560B-744766168AEA}"/>
                    </a:ext>
                  </a:extLst>
                </p14:cNvPr>
                <p14:cNvContentPartPr/>
                <p14:nvPr/>
              </p14:nvContentPartPr>
              <p14:xfrm>
                <a:off x="2792199" y="1002581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0ED65DD-A1FC-5156-560B-744766168AE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86079" y="99646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C496BAC-5A24-D080-93FF-69883C6D6D67}"/>
                    </a:ext>
                  </a:extLst>
                </p14:cNvPr>
                <p14:cNvContentPartPr/>
                <p14:nvPr/>
              </p14:nvContentPartPr>
              <p14:xfrm>
                <a:off x="2792199" y="1002581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C496BAC-5A24-D080-93FF-69883C6D6D6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86079" y="99646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19BE31E-52AB-F051-B4E5-0F7988251349}"/>
                    </a:ext>
                  </a:extLst>
                </p14:cNvPr>
                <p14:cNvContentPartPr/>
                <p14:nvPr/>
              </p14:nvContentPartPr>
              <p14:xfrm>
                <a:off x="2792199" y="1002581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19BE31E-52AB-F051-B4E5-0F798825134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86079" y="99646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8679E2-6781-9545-AE84-2DA9478383C2}"/>
              </a:ext>
            </a:extLst>
          </p:cNvPr>
          <p:cNvGrpSpPr/>
          <p:nvPr/>
        </p:nvGrpSpPr>
        <p:grpSpPr>
          <a:xfrm>
            <a:off x="235839" y="5820461"/>
            <a:ext cx="360" cy="360"/>
            <a:chOff x="235839" y="5820461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779F4F3-396A-16F8-DB53-B601EA2D080F}"/>
                    </a:ext>
                  </a:extLst>
                </p14:cNvPr>
                <p14:cNvContentPartPr/>
                <p14:nvPr/>
              </p14:nvContentPartPr>
              <p14:xfrm>
                <a:off x="235839" y="5820461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779F4F3-396A-16F8-DB53-B601EA2D08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9719" y="581434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C4DF722-7643-B35D-A579-998761BCC358}"/>
                    </a:ext>
                  </a:extLst>
                </p14:cNvPr>
                <p14:cNvContentPartPr/>
                <p14:nvPr/>
              </p14:nvContentPartPr>
              <p14:xfrm>
                <a:off x="235839" y="5820461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C4DF722-7643-B35D-A579-998761BCC35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9719" y="581434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441A060-8E52-10D3-984F-77DBDBB66236}"/>
                  </a:ext>
                </a:extLst>
              </p14:cNvPr>
              <p14:cNvContentPartPr/>
              <p14:nvPr/>
            </p14:nvContentPartPr>
            <p14:xfrm>
              <a:off x="3804879" y="786581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441A060-8E52-10D3-984F-77DBDBB662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8759" y="78046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5245F1A-5A52-A8BA-B71A-0622A20AA7DD}"/>
                  </a:ext>
                </a:extLst>
              </p14:cNvPr>
              <p14:cNvContentPartPr/>
              <p14:nvPr/>
            </p14:nvContentPartPr>
            <p14:xfrm>
              <a:off x="5710618" y="2820468"/>
              <a:ext cx="1044360" cy="463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5245F1A-5A52-A8BA-B71A-0622A20AA7D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04498" y="2814348"/>
                <a:ext cx="105660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F60F9A7-9685-63D6-0B4B-B5CBD1C1D8FE}"/>
                  </a:ext>
                </a:extLst>
              </p14:cNvPr>
              <p14:cNvContentPartPr/>
              <p14:nvPr/>
            </p14:nvContentPartPr>
            <p14:xfrm>
              <a:off x="3981898" y="1818948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F60F9A7-9685-63D6-0B4B-B5CBD1C1D8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5778" y="181282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Test Case 4: Add Product to Cart (TC004)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Select a product from listing [Insert screenshot]</a:t>
            </a:r>
          </a:p>
          <a:p>
            <a:r>
              <a:t>2. Click Add to Cart [Insert screenshot]</a:t>
            </a:r>
          </a:p>
          <a:p>
            <a:r>
              <a:t>3. Verify product added in Cart [Insert screenshot]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ABF25F-A36C-D1BC-0227-8D3B781BD03B}"/>
                  </a:ext>
                </a:extLst>
              </p14:cNvPr>
              <p14:cNvContentPartPr/>
              <p14:nvPr/>
            </p14:nvContentPartPr>
            <p14:xfrm>
              <a:off x="1042239" y="2733461"/>
              <a:ext cx="2183040" cy="1304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ABF25F-A36C-D1BC-0227-8D3B781BD0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6119" y="2727341"/>
                <a:ext cx="2195280" cy="13165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EB698B28-4087-D43C-45C0-A0657D7DF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38743"/>
            <a:ext cx="9144000" cy="40932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BE3FBBF-29B5-7613-CE6A-07DB42342A71}"/>
                  </a:ext>
                </a:extLst>
              </p14:cNvPr>
              <p14:cNvContentPartPr/>
              <p14:nvPr/>
            </p14:nvContentPartPr>
            <p14:xfrm>
              <a:off x="4522618" y="414922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BE3FBBF-29B5-7613-CE6A-07DB42342A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04618" y="411358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2FE4A74-D55F-C67D-3975-E64C70F7664A}"/>
                  </a:ext>
                </a:extLst>
              </p14:cNvPr>
              <p14:cNvContentPartPr/>
              <p14:nvPr/>
            </p14:nvContentPartPr>
            <p14:xfrm>
              <a:off x="4497058" y="4040868"/>
              <a:ext cx="1227600" cy="592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2FE4A74-D55F-C67D-3975-E64C70F766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61418" y="3968868"/>
                <a:ext cx="1299240" cy="735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Test Case 5: Remove Product from Cart (TC005)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8F9DA8-EA5D-86E3-889F-004D99230583}"/>
                  </a:ext>
                </a:extLst>
              </p14:cNvPr>
              <p14:cNvContentPartPr/>
              <p14:nvPr/>
            </p14:nvContentPartPr>
            <p14:xfrm>
              <a:off x="3273879" y="483718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8F9DA8-EA5D-86E3-889F-004D992305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9879" y="47295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D16A3B1-199C-7AB8-5373-A5040B5BB948}"/>
                  </a:ext>
                </a:extLst>
              </p14:cNvPr>
              <p14:cNvContentPartPr/>
              <p14:nvPr/>
            </p14:nvContentPartPr>
            <p14:xfrm>
              <a:off x="1003719" y="1738668"/>
              <a:ext cx="2270520" cy="3079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D16A3B1-199C-7AB8-5373-A5040B5BB9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0079" y="1631028"/>
                <a:ext cx="2378160" cy="32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56493B3-2D45-56D4-60B6-33440FAA7FA1}"/>
                  </a:ext>
                </a:extLst>
              </p14:cNvPr>
              <p14:cNvContentPartPr/>
              <p14:nvPr/>
            </p14:nvContentPartPr>
            <p14:xfrm>
              <a:off x="3499959" y="159250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56493B3-2D45-56D4-60B6-33440FAA7F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6319" y="148486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77467B62-CADB-FFD7-5972-2C353F2E66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64" y="1794035"/>
            <a:ext cx="8192599" cy="43321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6DE16E-CB7B-BDB3-6F98-7DA6313CED80}"/>
                  </a:ext>
                </a:extLst>
              </p14:cNvPr>
              <p14:cNvContentPartPr/>
              <p14:nvPr/>
            </p14:nvContentPartPr>
            <p14:xfrm>
              <a:off x="6045519" y="1867188"/>
              <a:ext cx="1958760" cy="478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6DE16E-CB7B-BDB3-6F98-7DA6313CED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91519" y="1759548"/>
                <a:ext cx="2066400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51DC1E7-4EEC-79E2-D602-47457B5480F7}"/>
                  </a:ext>
                </a:extLst>
              </p14:cNvPr>
              <p14:cNvContentPartPr/>
              <p14:nvPr/>
            </p14:nvContentPartPr>
            <p14:xfrm>
              <a:off x="6302098" y="2850708"/>
              <a:ext cx="1444320" cy="99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51DC1E7-4EEC-79E2-D602-47457B5480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93458" y="2797068"/>
                <a:ext cx="146196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E58BB4-2473-D773-B09F-0157E35172C8}"/>
                  </a:ext>
                </a:extLst>
              </p14:cNvPr>
              <p14:cNvContentPartPr/>
              <p14:nvPr/>
            </p14:nvContentPartPr>
            <p14:xfrm rot="-1">
              <a:off x="6148521" y="2448373"/>
              <a:ext cx="2555714" cy="62431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E58BB4-2473-D773-B09F-0157E35172C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-1">
                <a:off x="6142040" y="2442249"/>
                <a:ext cx="2567956" cy="636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6293371-77C9-268E-0A84-FC2459438F24}"/>
                  </a:ext>
                </a:extLst>
              </p14:cNvPr>
              <p14:cNvContentPartPr/>
              <p14:nvPr/>
            </p14:nvContentPartPr>
            <p14:xfrm>
              <a:off x="304858" y="3371988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6293371-77C9-268E-0A84-FC2459438F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6858" y="3336348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135</TotalTime>
  <Words>796</Words>
  <Application>Microsoft Office PowerPoint</Application>
  <PresentationFormat>On-screen Show (4:3)</PresentationFormat>
  <Paragraphs>126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Arial</vt:lpstr>
      <vt:lpstr>Courier New</vt:lpstr>
      <vt:lpstr>Trebuchet MS</vt:lpstr>
      <vt:lpstr>Berlin</vt:lpstr>
      <vt:lpstr>NopCommerce Automation Project</vt:lpstr>
      <vt:lpstr>Project Overview </vt:lpstr>
      <vt:lpstr>Project Structure:</vt:lpstr>
      <vt:lpstr>Manual Test Cases</vt:lpstr>
      <vt:lpstr>Test Case 1: Login (TC001)</vt:lpstr>
      <vt:lpstr>Test Case 2: Register New User (TC002)</vt:lpstr>
      <vt:lpstr>Test Case 3: Search Product (TC003)</vt:lpstr>
      <vt:lpstr>Test Case 4: Add Product to Cart (TC004)</vt:lpstr>
      <vt:lpstr>Test Case 5: Remove Product from Cart (TC005)</vt:lpstr>
      <vt:lpstr>Test Case 6: Update Cart Quantity (TC006)</vt:lpstr>
      <vt:lpstr>Test Case 7: Checkout (Place Order) (TC007)</vt:lpstr>
      <vt:lpstr>Test Case 8: Apply Coupon Code / Gift Card (TC008)</vt:lpstr>
      <vt:lpstr>Test Case 9: View Order History (TC009)</vt:lpstr>
      <vt:lpstr>Test Case 10: Logout (TC010)</vt:lpstr>
      <vt:lpstr>Working with JIRA</vt:lpstr>
      <vt:lpstr>Jenkins :</vt:lpstr>
      <vt:lpstr>Reports:</vt:lpstr>
      <vt:lpstr>Automation Scripts</vt:lpstr>
      <vt:lpstr>Defect Testcases:</vt:lpstr>
      <vt:lpstr>TestNG :</vt:lpstr>
      <vt:lpstr>GithubLink :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Pruthvi Naidu</cp:lastModifiedBy>
  <cp:revision>1</cp:revision>
  <dcterms:created xsi:type="dcterms:W3CDTF">2013-01-27T09:14:16Z</dcterms:created>
  <dcterms:modified xsi:type="dcterms:W3CDTF">2025-09-08T12:08:09Z</dcterms:modified>
  <cp:category/>
</cp:coreProperties>
</file>