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77520" y="365125"/>
            <a:ext cx="4577715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import random</a:t>
            </a:r>
            <a:endParaRPr lang="en-US" sz="1600"/>
          </a:p>
          <a:p>
            <a:r>
              <a:rPr lang="en-US" sz="1600"/>
              <a:t>c=0</a:t>
            </a:r>
            <a:endParaRPr lang="en-US" sz="1600"/>
          </a:p>
          <a:p>
            <a:r>
              <a:rPr lang="en-US" sz="1600"/>
              <a:t>while True:</a:t>
            </a:r>
            <a:endParaRPr lang="en-US" sz="1600"/>
          </a:p>
          <a:p>
            <a:r>
              <a:rPr lang="en-US" sz="1600"/>
              <a:t>    d=int(input("Want to play? Yes(1)_No(0): "))</a:t>
            </a:r>
            <a:endParaRPr lang="en-US" sz="1600"/>
          </a:p>
          <a:p>
            <a:r>
              <a:rPr lang="en-US" sz="1600"/>
              <a:t>    if d==1:</a:t>
            </a:r>
            <a:endParaRPr lang="en-US" sz="1600"/>
          </a:p>
          <a:p>
            <a:r>
              <a:rPr lang="en-US" sz="1600"/>
              <a:t>        a=int(input("Enter a number between 1-6: "))</a:t>
            </a:r>
            <a:endParaRPr lang="en-US" sz="1600"/>
          </a:p>
          <a:p>
            <a:r>
              <a:rPr lang="en-US" sz="1600"/>
              <a:t>        b=random.randint(1,6)</a:t>
            </a:r>
            <a:endParaRPr lang="en-US" sz="1600"/>
          </a:p>
          <a:p>
            <a:r>
              <a:rPr lang="en-US" sz="1600"/>
              <a:t>        if a&gt;=1 and a&lt;=6:</a:t>
            </a:r>
            <a:endParaRPr lang="en-US" sz="1600"/>
          </a:p>
          <a:p>
            <a:r>
              <a:rPr lang="en-US" sz="1600"/>
              <a:t>            if a==b:</a:t>
            </a:r>
            <a:endParaRPr lang="en-US" sz="1600"/>
          </a:p>
          <a:p>
            <a:r>
              <a:rPr lang="en-US" sz="1600"/>
              <a:t>                c+=1</a:t>
            </a:r>
            <a:endParaRPr lang="en-US" sz="1600"/>
          </a:p>
          <a:p>
            <a:r>
              <a:rPr lang="en-US" sz="1600"/>
              <a:t>            else:</a:t>
            </a:r>
            <a:endParaRPr lang="en-US" sz="1600"/>
          </a:p>
          <a:p>
            <a:r>
              <a:rPr lang="en-US" sz="1600"/>
              <a:t>                pass</a:t>
            </a:r>
            <a:endParaRPr lang="en-US" sz="1600"/>
          </a:p>
          <a:p>
            <a:r>
              <a:rPr lang="en-US" sz="1600"/>
              <a:t>            print(f"Computer got: {b}")</a:t>
            </a:r>
            <a:endParaRPr lang="en-US" sz="1600"/>
          </a:p>
          <a:p>
            <a:r>
              <a:rPr lang="en-US" sz="1600"/>
              <a:t>            print(f"Your score is: {c}")</a:t>
            </a:r>
            <a:endParaRPr lang="en-US" sz="1600"/>
          </a:p>
          <a:p>
            <a:r>
              <a:rPr lang="en-US" sz="1600"/>
              <a:t>            print()</a:t>
            </a:r>
            <a:endParaRPr lang="en-US" sz="1600"/>
          </a:p>
          <a:p>
            <a:r>
              <a:rPr lang="en-US" sz="1600"/>
              <a:t>        else:</a:t>
            </a:r>
            <a:endParaRPr lang="en-US" sz="1600"/>
          </a:p>
          <a:p>
            <a:r>
              <a:rPr lang="en-US" sz="1600"/>
              <a:t>            print("Invalid Input")</a:t>
            </a:r>
            <a:endParaRPr lang="en-US" sz="1600"/>
          </a:p>
          <a:p>
            <a:r>
              <a:rPr lang="en-US" sz="1600"/>
              <a:t>            break</a:t>
            </a:r>
            <a:endParaRPr lang="en-US" sz="1600"/>
          </a:p>
          <a:p>
            <a:r>
              <a:rPr lang="en-US" sz="1600"/>
              <a:t>    elif d==0:</a:t>
            </a:r>
            <a:endParaRPr lang="en-US" sz="1600"/>
          </a:p>
          <a:p>
            <a:r>
              <a:rPr lang="en-US" sz="1600"/>
              <a:t>        print("You Quit")</a:t>
            </a:r>
            <a:endParaRPr lang="en-US" sz="1600"/>
          </a:p>
          <a:p>
            <a:r>
              <a:rPr lang="en-US" sz="1600"/>
              <a:t>        print(f"Your total score is : {c}")</a:t>
            </a:r>
            <a:endParaRPr lang="en-US" sz="1600"/>
          </a:p>
          <a:p>
            <a:r>
              <a:rPr lang="en-US" sz="1600"/>
              <a:t>        break</a:t>
            </a:r>
            <a:endParaRPr lang="en-US" sz="1600"/>
          </a:p>
          <a:p>
            <a:r>
              <a:rPr lang="en-US" sz="1600"/>
              <a:t>    else:</a:t>
            </a:r>
            <a:endParaRPr lang="en-US" sz="1600"/>
          </a:p>
          <a:p>
            <a:r>
              <a:rPr lang="en-US" sz="1600"/>
              <a:t>        print("Invalid Input")</a:t>
            </a:r>
            <a:endParaRPr lang="en-US" sz="1600"/>
          </a:p>
          <a:p>
            <a:r>
              <a:rPr lang="en-US" sz="1600"/>
              <a:t>        break</a:t>
            </a:r>
            <a:endParaRPr lang="en-US" sz="1600"/>
          </a:p>
        </p:txBody>
      </p:sp>
      <p:pic>
        <p:nvPicPr>
          <p:cNvPr id="6" name="Picture 5" descr="Screenshot (26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8255" y="254000"/>
            <a:ext cx="3108960" cy="6468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Presentation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devdi</cp:lastModifiedBy>
  <cp:revision>1</cp:revision>
  <dcterms:created xsi:type="dcterms:W3CDTF">2022-11-29T17:28:09Z</dcterms:created>
  <dcterms:modified xsi:type="dcterms:W3CDTF">2022-11-29T17:28:09Z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AA53C796C5C346D58B40095D6474701E</vt:lpwstr>
  </property>
  <property fmtid="{D5CDD505-2E9C-101B-9397-08002B2CF9AE}" pid="3" name="KSOProductBuildVer">
    <vt:lpwstr>1033-11.2.0.11417</vt:lpwstr>
  </property>
</Properties>
</file>