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 id="2147483808" r:id="rId2"/>
    <p:sldMasterId id="2147483825"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398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3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178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015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7559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789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85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9371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3307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92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50864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151520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12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845263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2356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81936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0126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4969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13816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1047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4079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445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25168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7637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8584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70728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8692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223954426"/>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2632607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9160190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7728879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61199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434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6773791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1642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10/24/2018</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402391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10/24/2018</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66330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04406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33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19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413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2084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188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311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33791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5155575"/>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10/24/2018</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541634"/>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t>Home Automation</a:t>
            </a:r>
            <a:endParaRPr lang="en-US" sz="6600" dirty="0"/>
          </a:p>
        </p:txBody>
      </p:sp>
      <p:sp>
        <p:nvSpPr>
          <p:cNvPr id="3" name="Subtitle 2"/>
          <p:cNvSpPr>
            <a:spLocks noGrp="1"/>
          </p:cNvSpPr>
          <p:nvPr>
            <p:ph type="subTitle" idx="1"/>
          </p:nvPr>
        </p:nvSpPr>
        <p:spPr/>
        <p:txBody>
          <a:bodyPr>
            <a:normAutofit/>
          </a:bodyPr>
          <a:lstStyle/>
          <a:p>
            <a:r>
              <a:rPr lang="en-US" sz="2800" dirty="0" smtClean="0"/>
              <a:t>Using Arduino and Android Assistant</a:t>
            </a:r>
            <a:endParaRPr lang="en-US" sz="2800" dirty="0"/>
          </a:p>
        </p:txBody>
      </p:sp>
    </p:spTree>
    <p:extLst>
      <p:ext uri="{BB962C8B-B14F-4D97-AF65-F5344CB8AC3E}">
        <p14:creationId xmlns:p14="http://schemas.microsoft.com/office/powerpoint/2010/main" val="275827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5000"/>
            <a:lum/>
          </a:blip>
          <a:srcRect/>
          <a:stretch>
            <a:fillRect t="-21000" b="-2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What we did?</a:t>
            </a:r>
            <a:endParaRPr lang="en-US" sz="7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182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latin typeface="Bahnschrift" panose="020B0502040204020203" pitchFamily="34" charset="0"/>
              </a:rPr>
              <a:t>We connected PIR sensor and DHT sensor to the digital and LDR to the analog pin of our Arduino board as input devices. We connected some LEDs and a motor fan to the digital pins of Arduino board as output pins.</a:t>
            </a:r>
          </a:p>
          <a:p>
            <a:r>
              <a:rPr lang="en-US" dirty="0" smtClean="0">
                <a:latin typeface="Bahnschrift" panose="020B0502040204020203" pitchFamily="34" charset="0"/>
              </a:rPr>
              <a:t>So here, devices connected to input pins analyze the surrounding and send data to Arduino which processes it and command devices connected to output pins accordingly.</a:t>
            </a:r>
          </a:p>
          <a:p>
            <a:r>
              <a:rPr lang="en-US" dirty="0" smtClean="0">
                <a:latin typeface="Bahnschrift" panose="020B0502040204020203" pitchFamily="34" charset="0"/>
              </a:rPr>
              <a:t>We also connected few devices to the digital pins of ESP8266 Node </a:t>
            </a:r>
            <a:r>
              <a:rPr lang="en-US" dirty="0" err="1" smtClean="0">
                <a:latin typeface="Bahnschrift" panose="020B0502040204020203" pitchFamily="34" charset="0"/>
              </a:rPr>
              <a:t>mcu</a:t>
            </a:r>
            <a:r>
              <a:rPr lang="en-US" dirty="0" smtClean="0">
                <a:latin typeface="Bahnschrift" panose="020B0502040204020203" pitchFamily="34" charset="0"/>
              </a:rPr>
              <a:t> board which we can access through </a:t>
            </a:r>
            <a:r>
              <a:rPr lang="en-US" dirty="0" err="1" smtClean="0">
                <a:latin typeface="Bahnschrift" panose="020B0502040204020203" pitchFamily="34" charset="0"/>
              </a:rPr>
              <a:t>wifi</a:t>
            </a:r>
            <a:r>
              <a:rPr lang="en-US" dirty="0" smtClean="0">
                <a:latin typeface="Bahnschrift" panose="020B0502040204020203" pitchFamily="34" charset="0"/>
              </a:rPr>
              <a:t> connection.</a:t>
            </a:r>
            <a:endParaRPr lang="en-US" dirty="0">
              <a:latin typeface="Bahnschrift" panose="020B0502040204020203" pitchFamily="34" charset="0"/>
            </a:endParaRPr>
          </a:p>
        </p:txBody>
      </p:sp>
    </p:spTree>
    <p:extLst>
      <p:ext uri="{BB962C8B-B14F-4D97-AF65-F5344CB8AC3E}">
        <p14:creationId xmlns:p14="http://schemas.microsoft.com/office/powerpoint/2010/main" val="165186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5000"/>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smtClean="0"/>
              <a:t>How it Works?</a:t>
            </a:r>
            <a:endParaRPr lang="en-US" sz="7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72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latin typeface="Bahnschrift" panose="020B0502040204020203" pitchFamily="34" charset="0"/>
              </a:rPr>
              <a:t>PIR proximity sensor gets HIGH input when it detects someone in the room and gets LOW input in empty room.</a:t>
            </a:r>
          </a:p>
          <a:p>
            <a:r>
              <a:rPr lang="en-US" dirty="0" smtClean="0">
                <a:latin typeface="Bahnschrift" panose="020B0502040204020203" pitchFamily="34" charset="0"/>
              </a:rPr>
              <a:t>DHT sensor measures the temperature and humidity in the room.</a:t>
            </a:r>
          </a:p>
          <a:p>
            <a:r>
              <a:rPr lang="en-US" dirty="0" smtClean="0">
                <a:latin typeface="Bahnschrift" panose="020B0502040204020203" pitchFamily="34" charset="0"/>
              </a:rPr>
              <a:t>If there is enough brightness in the room that we can read comfortably, LDR gets LOW and when there is insufficient light, it gets HIGH.</a:t>
            </a:r>
          </a:p>
          <a:p>
            <a:endParaRPr lang="en-US" dirty="0">
              <a:latin typeface="Bahnschrift" panose="020B0502040204020203" pitchFamily="34" charset="0"/>
            </a:endParaRPr>
          </a:p>
        </p:txBody>
      </p:sp>
    </p:spTree>
    <p:extLst>
      <p:ext uri="{BB962C8B-B14F-4D97-AF65-F5344CB8AC3E}">
        <p14:creationId xmlns:p14="http://schemas.microsoft.com/office/powerpoint/2010/main" val="260510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latin typeface="Bahnschrift" panose="020B0502040204020203" pitchFamily="34" charset="0"/>
              </a:rPr>
              <a:t>When someone enters the room, PIR sensor gets the input and sends it to Arduino which commands other sensors to get activated. Now DHT sensor measures the room temperature and if it is above 20 degrees, it tells Arduino to switch on motor fan otherwise if it  is below 20 degrees, it tells Arduino to switch off motor fan. At the same time LDR measures brightness  in the room and accordingly switch on or off LEDs. Finally when person leave the room or when there’s no one in the room, PIR detects it and commands motor fan and LEDs to be switched off irrespective of temperature or brightness in room.</a:t>
            </a:r>
          </a:p>
        </p:txBody>
      </p:sp>
    </p:spTree>
    <p:extLst>
      <p:ext uri="{BB962C8B-B14F-4D97-AF65-F5344CB8AC3E}">
        <p14:creationId xmlns:p14="http://schemas.microsoft.com/office/powerpoint/2010/main" val="136410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Bahnschrift" panose="020B0502040204020203" pitchFamily="34" charset="0"/>
              </a:rPr>
              <a:t>We connected few devices with digital pins of Node-</a:t>
            </a:r>
            <a:r>
              <a:rPr lang="en-US" dirty="0" err="1" smtClean="0">
                <a:latin typeface="Bahnschrift" panose="020B0502040204020203" pitchFamily="34" charset="0"/>
              </a:rPr>
              <a:t>mcu</a:t>
            </a:r>
            <a:r>
              <a:rPr lang="en-US" dirty="0" smtClean="0">
                <a:latin typeface="Bahnschrift" panose="020B0502040204020203" pitchFamily="34" charset="0"/>
              </a:rPr>
              <a:t> board and recorded them. Then while configuring Node-</a:t>
            </a:r>
            <a:r>
              <a:rPr lang="en-US" dirty="0" err="1" smtClean="0">
                <a:latin typeface="Bahnschrift" panose="020B0502040204020203" pitchFamily="34" charset="0"/>
              </a:rPr>
              <a:t>mcu</a:t>
            </a:r>
            <a:r>
              <a:rPr lang="en-US" dirty="0" smtClean="0">
                <a:latin typeface="Bahnschrift" panose="020B0502040204020203" pitchFamily="34" charset="0"/>
              </a:rPr>
              <a:t> with </a:t>
            </a:r>
            <a:r>
              <a:rPr lang="en-US" dirty="0" err="1" smtClean="0">
                <a:latin typeface="Bahnschrift" panose="020B0502040204020203" pitchFamily="34" charset="0"/>
              </a:rPr>
              <a:t>Blynk</a:t>
            </a:r>
            <a:r>
              <a:rPr lang="en-US" dirty="0" smtClean="0">
                <a:latin typeface="Bahnschrift" panose="020B0502040204020203" pitchFamily="34" charset="0"/>
              </a:rPr>
              <a:t> app, we created simple on-off switch on same pins. Now using </a:t>
            </a:r>
            <a:r>
              <a:rPr lang="en-US" dirty="0" err="1" smtClean="0">
                <a:latin typeface="Bahnschrift" panose="020B0502040204020203" pitchFamily="34" charset="0"/>
              </a:rPr>
              <a:t>wifi</a:t>
            </a:r>
            <a:r>
              <a:rPr lang="en-US" dirty="0" smtClean="0">
                <a:latin typeface="Bahnschrift" panose="020B0502040204020203" pitchFamily="34" charset="0"/>
              </a:rPr>
              <a:t>, we can control these devices from </a:t>
            </a:r>
            <a:r>
              <a:rPr lang="en-US" dirty="0" err="1" smtClean="0">
                <a:latin typeface="Bahnschrift" panose="020B0502040204020203" pitchFamily="34" charset="0"/>
              </a:rPr>
              <a:t>Blynk</a:t>
            </a:r>
            <a:r>
              <a:rPr lang="en-US" dirty="0" smtClean="0">
                <a:latin typeface="Bahnschrift" panose="020B0502040204020203" pitchFamily="34" charset="0"/>
              </a:rPr>
              <a:t> app in our phone using the switches we created. </a:t>
            </a:r>
          </a:p>
          <a:p>
            <a:r>
              <a:rPr lang="en-US" dirty="0" smtClean="0">
                <a:latin typeface="Bahnschrift" panose="020B0502040204020203" pitchFamily="34" charset="0"/>
              </a:rPr>
              <a:t>For connecting these switches with </a:t>
            </a:r>
            <a:r>
              <a:rPr lang="en-US" dirty="0">
                <a:latin typeface="Bahnschrift" panose="020B0502040204020203" pitchFamily="34" charset="0"/>
              </a:rPr>
              <a:t>G</a:t>
            </a:r>
            <a:r>
              <a:rPr lang="en-US" dirty="0" smtClean="0">
                <a:latin typeface="Bahnschrift" panose="020B0502040204020203" pitchFamily="34" charset="0"/>
              </a:rPr>
              <a:t>oogle Assistant, we accessed these switches from </a:t>
            </a:r>
            <a:r>
              <a:rPr lang="en-US" dirty="0" err="1" smtClean="0">
                <a:latin typeface="Bahnschrift" panose="020B0502040204020203" pitchFamily="34" charset="0"/>
              </a:rPr>
              <a:t>Blynk</a:t>
            </a:r>
            <a:r>
              <a:rPr lang="en-US" dirty="0" smtClean="0">
                <a:latin typeface="Bahnschrift" panose="020B0502040204020203" pitchFamily="34" charset="0"/>
              </a:rPr>
              <a:t> app and connected them to Google Assistant using IFTTT as a linking software.</a:t>
            </a:r>
            <a:endParaRPr lang="en-US" dirty="0">
              <a:latin typeface="Bahnschrift" panose="020B0502040204020203" pitchFamily="34" charset="0"/>
            </a:endParaRPr>
          </a:p>
        </p:txBody>
      </p:sp>
    </p:spTree>
    <p:extLst>
      <p:ext uri="{BB962C8B-B14F-4D97-AF65-F5344CB8AC3E}">
        <p14:creationId xmlns:p14="http://schemas.microsoft.com/office/powerpoint/2010/main" val="136971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158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2692398" y="3657596"/>
            <a:ext cx="6815669" cy="2011684"/>
          </a:xfrm>
        </p:spPr>
        <p:txBody>
          <a:bodyPr>
            <a:normAutofit/>
          </a:bodyPr>
          <a:lstStyle/>
          <a:p>
            <a:r>
              <a:rPr lang="en-US" dirty="0" smtClean="0">
                <a:latin typeface="Bahnschrift" panose="020B0502040204020203" pitchFamily="34" charset="0"/>
              </a:rPr>
              <a:t>Shashank Gupta 17BEC0361</a:t>
            </a:r>
          </a:p>
          <a:p>
            <a:r>
              <a:rPr lang="en-US" dirty="0" err="1" smtClean="0">
                <a:latin typeface="Bahnschrift" panose="020B0502040204020203" pitchFamily="34" charset="0"/>
              </a:rPr>
              <a:t>Sambhav</a:t>
            </a:r>
            <a:r>
              <a:rPr lang="en-US" dirty="0" smtClean="0">
                <a:latin typeface="Bahnschrift" panose="020B0502040204020203" pitchFamily="34" charset="0"/>
              </a:rPr>
              <a:t> Jain 17BEC0899</a:t>
            </a:r>
          </a:p>
          <a:p>
            <a:r>
              <a:rPr lang="en-US" dirty="0" err="1" smtClean="0">
                <a:latin typeface="Bahnschrift" panose="020B0502040204020203" pitchFamily="34" charset="0"/>
              </a:rPr>
              <a:t>Aman</a:t>
            </a:r>
            <a:r>
              <a:rPr lang="en-US" dirty="0" smtClean="0">
                <a:latin typeface="Bahnschrift" panose="020B0502040204020203" pitchFamily="34" charset="0"/>
              </a:rPr>
              <a:t> Singh 17BEC0545</a:t>
            </a:r>
          </a:p>
          <a:p>
            <a:r>
              <a:rPr lang="en-US" dirty="0" smtClean="0">
                <a:latin typeface="Bahnschrift" panose="020B0502040204020203" pitchFamily="34" charset="0"/>
              </a:rPr>
              <a:t>Shreya Singh 16BEC0598</a:t>
            </a:r>
            <a:endParaRPr lang="en-US" dirty="0">
              <a:latin typeface="Bahnschrift" panose="020B0502040204020203" pitchFamily="34" charset="0"/>
            </a:endParaRPr>
          </a:p>
        </p:txBody>
      </p:sp>
    </p:spTree>
    <p:extLst>
      <p:ext uri="{BB962C8B-B14F-4D97-AF65-F5344CB8AC3E}">
        <p14:creationId xmlns:p14="http://schemas.microsoft.com/office/powerpoint/2010/main" val="252928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0000"/>
            <a:lum/>
          </a:blip>
          <a:srcRect/>
          <a:stretch>
            <a:fillRect t="-3000" b="-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smtClean="0">
                <a:solidFill>
                  <a:schemeClr val="tx1"/>
                </a:solidFill>
              </a:rPr>
              <a:t>Requirements</a:t>
            </a:r>
            <a:endParaRPr lang="en-US" sz="6600" dirty="0">
              <a:solidFill>
                <a:schemeClr val="tx1"/>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5721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5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Bahnschrift" panose="020B0502040204020203" pitchFamily="34" charset="0"/>
              </a:rPr>
              <a:t>Arduino</a:t>
            </a:r>
          </a:p>
          <a:p>
            <a:r>
              <a:rPr lang="en-US" dirty="0" smtClean="0">
                <a:latin typeface="Bahnschrift" panose="020B0502040204020203" pitchFamily="34" charset="0"/>
              </a:rPr>
              <a:t>Esp8266 </a:t>
            </a:r>
            <a:r>
              <a:rPr lang="en-US" dirty="0" err="1">
                <a:latin typeface="Bahnschrift" panose="020B0502040204020203" pitchFamily="34" charset="0"/>
              </a:rPr>
              <a:t>w</a:t>
            </a:r>
            <a:r>
              <a:rPr lang="en-US" dirty="0" err="1" smtClean="0">
                <a:latin typeface="Bahnschrift" panose="020B0502040204020203" pitchFamily="34" charset="0"/>
              </a:rPr>
              <a:t>ifi</a:t>
            </a:r>
            <a:r>
              <a:rPr lang="en-US" dirty="0" smtClean="0">
                <a:latin typeface="Bahnschrift" panose="020B0502040204020203" pitchFamily="34" charset="0"/>
              </a:rPr>
              <a:t> module</a:t>
            </a:r>
          </a:p>
          <a:p>
            <a:r>
              <a:rPr lang="en-US" dirty="0" smtClean="0">
                <a:latin typeface="Bahnschrift" panose="020B0502040204020203" pitchFamily="34" charset="0"/>
              </a:rPr>
              <a:t>DHT11 temperature and humidity sensor</a:t>
            </a:r>
          </a:p>
          <a:p>
            <a:r>
              <a:rPr lang="en-US" dirty="0" smtClean="0">
                <a:latin typeface="Bahnschrift" panose="020B0502040204020203" pitchFamily="34" charset="0"/>
              </a:rPr>
              <a:t>PIR proximity sensor</a:t>
            </a:r>
          </a:p>
          <a:p>
            <a:r>
              <a:rPr lang="en-US" dirty="0" smtClean="0">
                <a:latin typeface="Bahnschrift" panose="020B0502040204020203" pitchFamily="34" charset="0"/>
              </a:rPr>
              <a:t>Light dependent resistor</a:t>
            </a:r>
          </a:p>
          <a:p>
            <a:r>
              <a:rPr lang="en-US" dirty="0" smtClean="0">
                <a:latin typeface="Bahnschrift" panose="020B0502040204020203" pitchFamily="34" charset="0"/>
              </a:rPr>
              <a:t>LEDs</a:t>
            </a:r>
          </a:p>
          <a:p>
            <a:r>
              <a:rPr lang="en-US" dirty="0" smtClean="0">
                <a:latin typeface="Bahnschrift" panose="020B0502040204020203" pitchFamily="34" charset="0"/>
              </a:rPr>
              <a:t>Motor fan</a:t>
            </a:r>
          </a:p>
          <a:p>
            <a:r>
              <a:rPr lang="en-US" dirty="0" smtClean="0">
                <a:latin typeface="Bahnschrift" panose="020B0502040204020203" pitchFamily="34" charset="0"/>
              </a:rPr>
              <a:t>Bread Board</a:t>
            </a:r>
          </a:p>
          <a:p>
            <a:endParaRPr lang="en-US" dirty="0"/>
          </a:p>
        </p:txBody>
      </p:sp>
    </p:spTree>
    <p:extLst>
      <p:ext uri="{BB962C8B-B14F-4D97-AF65-F5344CB8AC3E}">
        <p14:creationId xmlns:p14="http://schemas.microsoft.com/office/powerpoint/2010/main" val="1102584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DHT Temperature sensor</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4321" y="1278664"/>
            <a:ext cx="5252901" cy="4664936"/>
          </a:xfrm>
        </p:spPr>
      </p:pic>
      <p:sp>
        <p:nvSpPr>
          <p:cNvPr id="4" name="Text Placeholder 3"/>
          <p:cNvSpPr>
            <a:spLocks noGrp="1"/>
          </p:cNvSpPr>
          <p:nvPr>
            <p:ph type="body" sz="half" idx="2"/>
          </p:nvPr>
        </p:nvSpPr>
        <p:spPr/>
        <p:txBody>
          <a:bodyPr>
            <a:noAutofit/>
          </a:bodyPr>
          <a:lstStyle/>
          <a:p>
            <a:r>
              <a:rPr lang="en-US" sz="2000" dirty="0">
                <a:latin typeface="Bahnschrift" panose="020B0502040204020203" pitchFamily="34" charset="0"/>
              </a:rPr>
              <a:t>The DHT sensors are made of two parts, a capacitive humidity sensor and a </a:t>
            </a:r>
            <a:r>
              <a:rPr lang="en-US" sz="2000" dirty="0" smtClean="0">
                <a:latin typeface="Bahnschrift" panose="020B0502040204020203" pitchFamily="34" charset="0"/>
              </a:rPr>
              <a:t>thermistor. </a:t>
            </a:r>
            <a:r>
              <a:rPr lang="en-US" sz="2000" dirty="0">
                <a:latin typeface="Bahnschrift" panose="020B0502040204020203" pitchFamily="34" charset="0"/>
              </a:rPr>
              <a:t>There is also a very basic chip inside that does some analog to digital conversion and spits out a digital signal with the temperature and humidity.</a:t>
            </a:r>
            <a:endParaRPr lang="en-US" sz="2000" dirty="0">
              <a:latin typeface="Bahnschrift" panose="020B0502040204020203" pitchFamily="34" charset="0"/>
            </a:endParaRPr>
          </a:p>
        </p:txBody>
      </p:sp>
    </p:spTree>
    <p:extLst>
      <p:ext uri="{BB962C8B-B14F-4D97-AF65-F5344CB8AC3E}">
        <p14:creationId xmlns:p14="http://schemas.microsoft.com/office/powerpoint/2010/main" val="3732687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PIR Proximity senor</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4331" y="982663"/>
            <a:ext cx="5460275" cy="4892675"/>
          </a:xfrm>
        </p:spPr>
      </p:pic>
      <p:sp>
        <p:nvSpPr>
          <p:cNvPr id="4" name="Text Placeholder 3"/>
          <p:cNvSpPr>
            <a:spLocks noGrp="1"/>
          </p:cNvSpPr>
          <p:nvPr>
            <p:ph type="body" sz="half" idx="2"/>
          </p:nvPr>
        </p:nvSpPr>
        <p:spPr/>
        <p:txBody>
          <a:bodyPr>
            <a:normAutofit fontScale="92500" lnSpcReduction="20000"/>
          </a:bodyPr>
          <a:lstStyle/>
          <a:p>
            <a:r>
              <a:rPr lang="en-US" sz="1800" dirty="0">
                <a:latin typeface="Bahnschrift" panose="020B0502040204020203" pitchFamily="34" charset="0"/>
              </a:rPr>
              <a:t/>
            </a:r>
            <a:br>
              <a:rPr lang="en-US" sz="1800" dirty="0">
                <a:latin typeface="Bahnschrift" panose="020B0502040204020203" pitchFamily="34" charset="0"/>
              </a:rPr>
            </a:br>
            <a:r>
              <a:rPr lang="en-US" sz="2200" dirty="0">
                <a:latin typeface="Bahnschrift" panose="020B0502040204020203" pitchFamily="34" charset="0"/>
              </a:rPr>
              <a:t>A </a:t>
            </a:r>
            <a:r>
              <a:rPr lang="en-US" sz="2200" b="1" dirty="0">
                <a:latin typeface="Bahnschrift" panose="020B0502040204020203" pitchFamily="34" charset="0"/>
              </a:rPr>
              <a:t>passive infrared sensor</a:t>
            </a:r>
            <a:r>
              <a:rPr lang="en-US" sz="2200" dirty="0">
                <a:latin typeface="Bahnschrift" panose="020B0502040204020203" pitchFamily="34" charset="0"/>
              </a:rPr>
              <a:t> (</a:t>
            </a:r>
            <a:r>
              <a:rPr lang="en-US" sz="2200" b="1" dirty="0" smtClean="0">
                <a:latin typeface="Bahnschrift" panose="020B0502040204020203" pitchFamily="34" charset="0"/>
              </a:rPr>
              <a:t>PIR sensor</a:t>
            </a:r>
            <a:r>
              <a:rPr lang="en-US" sz="2200" dirty="0">
                <a:latin typeface="Bahnschrift" panose="020B0502040204020203" pitchFamily="34" charset="0"/>
              </a:rPr>
              <a:t>) is an electronic sensor that measures infrared (IR) light radiating from objects in its field of view. They are most often used in PIR-based motion detectors.</a:t>
            </a:r>
            <a:endParaRPr lang="en-US" sz="2200" dirty="0">
              <a:latin typeface="Bahnschrift" panose="020B0502040204020203" pitchFamily="34" charset="0"/>
            </a:endParaRPr>
          </a:p>
        </p:txBody>
      </p:sp>
    </p:spTree>
    <p:extLst>
      <p:ext uri="{BB962C8B-B14F-4D97-AF65-F5344CB8AC3E}">
        <p14:creationId xmlns:p14="http://schemas.microsoft.com/office/powerpoint/2010/main" val="242355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Light dependent resistor</a:t>
            </a:r>
            <a:endParaRPr lang="en-US" sz="3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2971" y="1732163"/>
            <a:ext cx="4558937" cy="3382437"/>
          </a:xfrm>
        </p:spPr>
      </p:pic>
      <p:sp>
        <p:nvSpPr>
          <p:cNvPr id="4" name="Text Placeholder 3"/>
          <p:cNvSpPr>
            <a:spLocks noGrp="1"/>
          </p:cNvSpPr>
          <p:nvPr>
            <p:ph type="body" sz="half" idx="2"/>
          </p:nvPr>
        </p:nvSpPr>
        <p:spPr/>
        <p:txBody>
          <a:bodyPr/>
          <a:lstStyle/>
          <a:p>
            <a:r>
              <a:rPr lang="en-US" sz="2000" dirty="0">
                <a:latin typeface="Bahnschrift" panose="020B0502040204020203" pitchFamily="34" charset="0"/>
              </a:rPr>
              <a:t>An LDR is a component that has a (variable) resistance that changes with the light intensity that falls upon it. This allows them to be used in light sensing circuits</a:t>
            </a:r>
            <a:endParaRPr lang="en-US" dirty="0">
              <a:latin typeface="Bahnschrift" panose="020B0502040204020203" pitchFamily="34" charset="0"/>
            </a:endParaRPr>
          </a:p>
        </p:txBody>
      </p:sp>
    </p:spTree>
    <p:extLst>
      <p:ext uri="{BB962C8B-B14F-4D97-AF65-F5344CB8AC3E}">
        <p14:creationId xmlns:p14="http://schemas.microsoft.com/office/powerpoint/2010/main" val="274941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p:txBody>
          <a:bodyPr/>
          <a:lstStyle/>
          <a:p>
            <a:r>
              <a:rPr lang="en-US" dirty="0" smtClean="0">
                <a:latin typeface="Bahnschrift" panose="020B0502040204020203" pitchFamily="34" charset="0"/>
              </a:rPr>
              <a:t>Arduino ide</a:t>
            </a:r>
          </a:p>
          <a:p>
            <a:r>
              <a:rPr lang="en-US" dirty="0" err="1" smtClean="0">
                <a:latin typeface="Bahnschrift" panose="020B0502040204020203" pitchFamily="34" charset="0"/>
              </a:rPr>
              <a:t>Blynk</a:t>
            </a:r>
            <a:r>
              <a:rPr lang="en-US" dirty="0" smtClean="0">
                <a:latin typeface="Bahnschrift" panose="020B0502040204020203" pitchFamily="34" charset="0"/>
              </a:rPr>
              <a:t> Android application</a:t>
            </a:r>
          </a:p>
          <a:p>
            <a:r>
              <a:rPr lang="en-US" dirty="0" smtClean="0">
                <a:latin typeface="Bahnschrift" panose="020B0502040204020203" pitchFamily="34" charset="0"/>
              </a:rPr>
              <a:t>IFTTT software</a:t>
            </a:r>
            <a:endParaRPr lang="en-US" dirty="0">
              <a:latin typeface="Bahnschrift" panose="020B0502040204020203" pitchFamily="34" charset="0"/>
            </a:endParaRPr>
          </a:p>
        </p:txBody>
      </p:sp>
    </p:spTree>
    <p:extLst>
      <p:ext uri="{BB962C8B-B14F-4D97-AF65-F5344CB8AC3E}">
        <p14:creationId xmlns:p14="http://schemas.microsoft.com/office/powerpoint/2010/main" val="43427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Blynk</a:t>
            </a:r>
            <a:endParaRPr lang="en-US" dirty="0"/>
          </a:p>
        </p:txBody>
      </p:sp>
      <p:sp>
        <p:nvSpPr>
          <p:cNvPr id="3" name="Content Placeholder 2"/>
          <p:cNvSpPr>
            <a:spLocks noGrp="1"/>
          </p:cNvSpPr>
          <p:nvPr>
            <p:ph idx="1"/>
          </p:nvPr>
        </p:nvSpPr>
        <p:spPr/>
        <p:txBody>
          <a:bodyPr/>
          <a:lstStyle/>
          <a:p>
            <a:r>
              <a:rPr lang="en-US" dirty="0">
                <a:latin typeface="Bahnschrift" panose="020B0502040204020203" pitchFamily="34" charset="0"/>
              </a:rPr>
              <a:t>It is an android application which connects your microcontroller with your smartphone over </a:t>
            </a:r>
            <a:r>
              <a:rPr lang="en-US" dirty="0" err="1">
                <a:latin typeface="Bahnschrift" panose="020B0502040204020203" pitchFamily="34" charset="0"/>
              </a:rPr>
              <a:t>Wifi</a:t>
            </a:r>
            <a:r>
              <a:rPr lang="en-US" dirty="0">
                <a:latin typeface="Bahnschrift" panose="020B0502040204020203" pitchFamily="34" charset="0"/>
              </a:rPr>
              <a:t> and allows you to control devices with android app.</a:t>
            </a:r>
          </a:p>
        </p:txBody>
      </p:sp>
    </p:spTree>
    <p:extLst>
      <p:ext uri="{BB962C8B-B14F-4D97-AF65-F5344CB8AC3E}">
        <p14:creationId xmlns:p14="http://schemas.microsoft.com/office/powerpoint/2010/main" val="403547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0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IFTTT</a:t>
            </a:r>
            <a:endParaRPr lang="en-US" dirty="0"/>
          </a:p>
        </p:txBody>
      </p:sp>
      <p:sp>
        <p:nvSpPr>
          <p:cNvPr id="3" name="Content Placeholder 2"/>
          <p:cNvSpPr>
            <a:spLocks noGrp="1"/>
          </p:cNvSpPr>
          <p:nvPr>
            <p:ph idx="1"/>
          </p:nvPr>
        </p:nvSpPr>
        <p:spPr/>
        <p:txBody>
          <a:bodyPr/>
          <a:lstStyle/>
          <a:p>
            <a:r>
              <a:rPr lang="en-US" dirty="0">
                <a:latin typeface="Bahnschrift" panose="020B0502040204020203" pitchFamily="34" charset="0"/>
              </a:rPr>
              <a:t>It is another </a:t>
            </a:r>
            <a:r>
              <a:rPr lang="en-US" dirty="0" smtClean="0">
                <a:latin typeface="Bahnschrift" panose="020B0502040204020203" pitchFamily="34" charset="0"/>
              </a:rPr>
              <a:t>application which </a:t>
            </a:r>
            <a:r>
              <a:rPr lang="en-US" dirty="0">
                <a:latin typeface="Bahnschrift" panose="020B0502040204020203" pitchFamily="34" charset="0"/>
              </a:rPr>
              <a:t>allows you to link your google account with </a:t>
            </a:r>
            <a:r>
              <a:rPr lang="en-US" dirty="0" err="1">
                <a:latin typeface="Bahnschrift" panose="020B0502040204020203" pitchFamily="34" charset="0"/>
              </a:rPr>
              <a:t>Blynk</a:t>
            </a:r>
            <a:r>
              <a:rPr lang="en-US" dirty="0">
                <a:latin typeface="Bahnschrift" panose="020B0502040204020203" pitchFamily="34" charset="0"/>
              </a:rPr>
              <a:t> application so that we can control devices </a:t>
            </a:r>
            <a:r>
              <a:rPr lang="en-US" dirty="0" smtClean="0">
                <a:latin typeface="Bahnschrift" panose="020B0502040204020203" pitchFamily="34" charset="0"/>
              </a:rPr>
              <a:t>with Google Android Assistant.</a:t>
            </a:r>
            <a:endParaRPr lang="en-US" dirty="0">
              <a:latin typeface="Bahnschrift" panose="020B0502040204020203" pitchFamily="34" charset="0"/>
            </a:endParaRPr>
          </a:p>
        </p:txBody>
      </p:sp>
    </p:spTree>
    <p:extLst>
      <p:ext uri="{BB962C8B-B14F-4D97-AF65-F5344CB8AC3E}">
        <p14:creationId xmlns:p14="http://schemas.microsoft.com/office/powerpoint/2010/main" val="26839508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Organic</Template>
  <TotalTime>161</TotalTime>
  <Words>485</Words>
  <Application>Microsoft Office PowerPoint</Application>
  <PresentationFormat>Widescreen</PresentationFormat>
  <Paragraphs>41</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Bahnschrift</vt:lpstr>
      <vt:lpstr>Calibri</vt:lpstr>
      <vt:lpstr>Century Schoolbook</vt:lpstr>
      <vt:lpstr>Corbel</vt:lpstr>
      <vt:lpstr>Garamond</vt:lpstr>
      <vt:lpstr>Trebuchet MS</vt:lpstr>
      <vt:lpstr>Wingdings 3</vt:lpstr>
      <vt:lpstr>Organic</vt:lpstr>
      <vt:lpstr>Facet</vt:lpstr>
      <vt:lpstr>Feathered</vt:lpstr>
      <vt:lpstr>Home Automation</vt:lpstr>
      <vt:lpstr>Requirements</vt:lpstr>
      <vt:lpstr>Hardware</vt:lpstr>
      <vt:lpstr>DHT Temperature sensor</vt:lpstr>
      <vt:lpstr>PIR Proximity senor</vt:lpstr>
      <vt:lpstr>Light dependent resistor</vt:lpstr>
      <vt:lpstr>Software</vt:lpstr>
      <vt:lpstr>Blynk</vt:lpstr>
      <vt:lpstr>IFTTT</vt:lpstr>
      <vt:lpstr>What we did?</vt:lpstr>
      <vt:lpstr>PowerPoint Presentation</vt:lpstr>
      <vt:lpstr>How it Works?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dc:title>
  <dc:creator>Shashank Gupta</dc:creator>
  <cp:lastModifiedBy>Shashank Gupta</cp:lastModifiedBy>
  <cp:revision>17</cp:revision>
  <dcterms:created xsi:type="dcterms:W3CDTF">2018-10-24T18:18:24Z</dcterms:created>
  <dcterms:modified xsi:type="dcterms:W3CDTF">2018-10-24T21:00:23Z</dcterms:modified>
</cp:coreProperties>
</file>