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8" r:id="rId4"/>
    <p:sldId id="276" r:id="rId5"/>
    <p:sldId id="263" r:id="rId6"/>
    <p:sldId id="260" r:id="rId7"/>
    <p:sldId id="265" r:id="rId8"/>
    <p:sldId id="261" r:id="rId9"/>
    <p:sldId id="274" r:id="rId10"/>
    <p:sldId id="262" r:id="rId11"/>
    <p:sldId id="266" r:id="rId12"/>
    <p:sldId id="267" r:id="rId13"/>
    <p:sldId id="27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AC7F7-2C9D-481F-92F7-8CEC4CDCAC35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8BBC7-E27F-44D3-918E-555E391A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6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8BBC7-E27F-44D3-918E-555E391A57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201647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Search engine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500664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Challa</a:t>
            </a:r>
            <a:r>
              <a:rPr lang="en-US" dirty="0" smtClean="0"/>
              <a:t> </a:t>
            </a:r>
            <a:r>
              <a:rPr lang="en-US" dirty="0" err="1" smtClean="0"/>
              <a:t>Neeraja</a:t>
            </a:r>
            <a:endParaRPr lang="en-US" dirty="0" smtClean="0"/>
          </a:p>
          <a:p>
            <a:r>
              <a:rPr lang="en-US" dirty="0" err="1" smtClean="0"/>
              <a:t>Maddula</a:t>
            </a:r>
            <a:r>
              <a:rPr lang="en-US" dirty="0" smtClean="0"/>
              <a:t> Naga Shiva </a:t>
            </a:r>
            <a:r>
              <a:rPr lang="en-US" dirty="0" err="1" smtClean="0"/>
              <a:t>Kumari</a:t>
            </a:r>
            <a:endParaRPr lang="en-US" dirty="0" smtClean="0"/>
          </a:p>
          <a:p>
            <a:r>
              <a:rPr lang="en-US" dirty="0" err="1" smtClean="0"/>
              <a:t>Shaik</a:t>
            </a:r>
            <a:r>
              <a:rPr lang="en-US" dirty="0" smtClean="0"/>
              <a:t> </a:t>
            </a:r>
            <a:r>
              <a:rPr lang="en-US" dirty="0" err="1" smtClean="0"/>
              <a:t>afrin</a:t>
            </a:r>
            <a:endParaRPr lang="en-US" dirty="0" smtClean="0"/>
          </a:p>
          <a:p>
            <a:r>
              <a:rPr lang="en-US" dirty="0" err="1" smtClean="0"/>
              <a:t>Janga</a:t>
            </a:r>
            <a:r>
              <a:rPr lang="en-US" dirty="0" smtClean="0"/>
              <a:t> </a:t>
            </a:r>
            <a:r>
              <a:rPr lang="en-US" dirty="0" err="1" smtClean="0"/>
              <a:t>Sireesha</a:t>
            </a:r>
            <a:endParaRPr lang="en-US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86" y="1122541"/>
            <a:ext cx="2875175" cy="386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79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11159"/>
          </a:xfrm>
        </p:spPr>
        <p:txBody>
          <a:bodyPr/>
          <a:lstStyle/>
          <a:p>
            <a:r>
              <a:rPr lang="en-US" dirty="0" smtClean="0"/>
              <a:t>Loggers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461" y="1885361"/>
            <a:ext cx="9697394" cy="4223208"/>
          </a:xfrm>
        </p:spPr>
        <p:txBody>
          <a:bodyPr>
            <a:normAutofit/>
          </a:bodyPr>
          <a:lstStyle/>
          <a:p>
            <a:r>
              <a:rPr lang="en-US" dirty="0" smtClean="0"/>
              <a:t>Logging is used to tracking events that occur when the software runs.</a:t>
            </a:r>
          </a:p>
          <a:p>
            <a:r>
              <a:rPr lang="en-US" dirty="0" smtClean="0"/>
              <a:t>Loggers automatically create Log Record files that have all the information related to the event being logged like name of the logger, message if error occurs it will store.</a:t>
            </a:r>
          </a:p>
          <a:p>
            <a:r>
              <a:rPr lang="en-US" dirty="0" smtClean="0"/>
              <a:t>Levels in loggers</a:t>
            </a:r>
          </a:p>
          <a:p>
            <a:pPr lvl="1"/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WARNING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CRITICAL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40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is a collection of organized information and it can perform CRUD operations.</a:t>
            </a:r>
          </a:p>
          <a:p>
            <a:r>
              <a:rPr lang="en-US" dirty="0" smtClean="0"/>
              <a:t>For integration of python and database we need</a:t>
            </a:r>
          </a:p>
          <a:p>
            <a:r>
              <a:rPr lang="en-US" dirty="0" smtClean="0"/>
              <a:t>Importing database</a:t>
            </a:r>
          </a:p>
          <a:p>
            <a:r>
              <a:rPr lang="en-US" dirty="0" smtClean="0"/>
              <a:t>Creating object foe connecting to database</a:t>
            </a:r>
          </a:p>
          <a:p>
            <a:pPr lvl="1"/>
            <a:r>
              <a:rPr lang="en-US" dirty="0" smtClean="0"/>
              <a:t>Connect=sqlite3.connect(</a:t>
            </a:r>
            <a:r>
              <a:rPr lang="en-US" dirty="0" err="1" smtClean="0"/>
              <a:t>databasename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Creating object for cursor to execute </a:t>
            </a:r>
            <a:r>
              <a:rPr lang="en-US" dirty="0" err="1" smtClean="0"/>
              <a:t>sql</a:t>
            </a:r>
            <a:r>
              <a:rPr lang="en-US" dirty="0" smtClean="0"/>
              <a:t> queries</a:t>
            </a:r>
          </a:p>
          <a:p>
            <a:pPr lvl="1"/>
            <a:r>
              <a:rPr lang="en-US" dirty="0" smtClean="0"/>
              <a:t>Cursor=</a:t>
            </a:r>
            <a:r>
              <a:rPr lang="en-US" dirty="0" err="1" smtClean="0"/>
              <a:t>connect.cursor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80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Pytest</a:t>
            </a:r>
            <a:r>
              <a:rPr lang="en-US" dirty="0" smtClean="0"/>
              <a:t> is a testing framework that allows programmers to write test codes using python programming.</a:t>
            </a:r>
          </a:p>
          <a:p>
            <a:r>
              <a:rPr lang="en-US" dirty="0" err="1" smtClean="0"/>
              <a:t>Pytest</a:t>
            </a:r>
            <a:r>
              <a:rPr lang="en-US" dirty="0" smtClean="0"/>
              <a:t> requires programmers need to define the function with ‘test_’ prepended and assert conditions.</a:t>
            </a:r>
          </a:p>
          <a:p>
            <a:r>
              <a:rPr lang="en-US" dirty="0" smtClean="0"/>
              <a:t>In this project by using </a:t>
            </a:r>
            <a:r>
              <a:rPr lang="en-US" dirty="0" err="1" smtClean="0"/>
              <a:t>pytest</a:t>
            </a:r>
            <a:r>
              <a:rPr lang="en-US" dirty="0" smtClean="0"/>
              <a:t> 2 reports are generated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Allure</a:t>
            </a:r>
          </a:p>
        </p:txBody>
      </p:sp>
    </p:spTree>
    <p:extLst>
      <p:ext uri="{BB962C8B-B14F-4D97-AF65-F5344CB8AC3E}">
        <p14:creationId xmlns:p14="http://schemas.microsoft.com/office/powerpoint/2010/main" val="49333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of a search Engine is to provide high quality and speed results for users.</a:t>
            </a:r>
          </a:p>
          <a:p>
            <a:r>
              <a:rPr lang="en-US" dirty="0" smtClean="0"/>
              <a:t>Search Engines are able to return the results quickly.</a:t>
            </a:r>
          </a:p>
          <a:p>
            <a:r>
              <a:rPr lang="en-US" dirty="0" smtClean="0"/>
              <a:t>Search engines acts as filters for wealth of information available in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0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Application Flow</a:t>
            </a:r>
          </a:p>
          <a:p>
            <a:r>
              <a:rPr lang="en-US" dirty="0" smtClean="0"/>
              <a:t>Modules Used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1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 is a software that enables users to locate </a:t>
            </a:r>
          </a:p>
          <a:p>
            <a:pPr marL="0" indent="0">
              <a:buNone/>
            </a:pPr>
            <a:r>
              <a:rPr lang="en-US" dirty="0" smtClean="0"/>
              <a:t>information in database.</a:t>
            </a:r>
          </a:p>
          <a:p>
            <a:r>
              <a:rPr lang="en-US" dirty="0"/>
              <a:t>S</a:t>
            </a:r>
            <a:r>
              <a:rPr lang="en-US" dirty="0" smtClean="0"/>
              <a:t>earch Engine is used for users that searches and identifies</a:t>
            </a:r>
          </a:p>
          <a:p>
            <a:pPr marL="0" indent="0">
              <a:buNone/>
            </a:pPr>
            <a:r>
              <a:rPr lang="en-US" dirty="0" smtClean="0"/>
              <a:t> from the database</a:t>
            </a:r>
            <a:r>
              <a:rPr lang="en-US" dirty="0"/>
              <a:t> </a:t>
            </a:r>
            <a:r>
              <a:rPr lang="en-US" dirty="0" smtClean="0"/>
              <a:t>if not search in drive and locate in database.</a:t>
            </a:r>
          </a:p>
          <a:p>
            <a:r>
              <a:rPr lang="en-US" dirty="0" smtClean="0"/>
              <a:t>When a task attempts to improve its performance on a search</a:t>
            </a:r>
          </a:p>
          <a:p>
            <a:pPr marL="0" indent="0">
              <a:buNone/>
            </a:pPr>
            <a:r>
              <a:rPr lang="en-US" dirty="0" smtClean="0"/>
              <a:t>Search Engine is known as SEO</a:t>
            </a:r>
          </a:p>
        </p:txBody>
      </p:sp>
      <p:pic>
        <p:nvPicPr>
          <p:cNvPr id="11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87" y="2177592"/>
            <a:ext cx="2900668" cy="226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9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THE PROJECT WAS DESIGNED :</a:t>
            </a:r>
            <a:r>
              <a:rPr lang="en-US" dirty="0"/>
              <a:t>​</a:t>
            </a:r>
          </a:p>
          <a:p>
            <a:pPr lvl="1" fontAlgn="base"/>
            <a:r>
              <a:rPr lang="en-US" cap="all" dirty="0"/>
              <a:t>TO LOCATE DRIVES IN THE SYSTEM</a:t>
            </a:r>
            <a:r>
              <a:rPr lang="en-US" dirty="0"/>
              <a:t>​</a:t>
            </a:r>
          </a:p>
          <a:p>
            <a:pPr lvl="1" fontAlgn="base"/>
            <a:r>
              <a:rPr lang="en-US" cap="all" dirty="0"/>
              <a:t>TO SEARCH THE FILE</a:t>
            </a:r>
            <a:r>
              <a:rPr lang="en-US" dirty="0"/>
              <a:t>​</a:t>
            </a:r>
          </a:p>
          <a:p>
            <a:pPr lvl="1" fontAlgn="base"/>
            <a:r>
              <a:rPr lang="en-US" cap="all" dirty="0"/>
              <a:t>TO DISPLAY FILE LOCATIONS FOUND</a:t>
            </a:r>
            <a:r>
              <a:rPr lang="en-US" dirty="0" smtClean="0"/>
              <a:t>​​</a:t>
            </a:r>
            <a:endParaRPr lang="en-US" dirty="0"/>
          </a:p>
          <a:p>
            <a:pPr lvl="1" fontAlgn="base"/>
            <a:r>
              <a:rPr lang="en-US" cap="all" dirty="0"/>
              <a:t>TO SAVE AND RETRIEVE FREQUENTLY SEARCHED FILES FROM DATABASE</a:t>
            </a:r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18849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3571" y="254523"/>
            <a:ext cx="9483365" cy="7635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flow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81427" y="2804955"/>
            <a:ext cx="1574276" cy="7068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25" y="641024"/>
            <a:ext cx="1791093" cy="131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581427" y="4011093"/>
            <a:ext cx="1574275" cy="7068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in drives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4"/>
            <a:endCxn id="5" idx="0"/>
          </p:cNvCxnSpPr>
          <p:nvPr/>
        </p:nvCxnSpPr>
        <p:spPr>
          <a:xfrm>
            <a:off x="5368565" y="3511811"/>
            <a:ext cx="0" cy="49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72221" y="4011093"/>
            <a:ext cx="1377746" cy="7068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stCxn id="9" idx="6"/>
            <a:endCxn id="5" idx="2"/>
          </p:cNvCxnSpPr>
          <p:nvPr/>
        </p:nvCxnSpPr>
        <p:spPr>
          <a:xfrm>
            <a:off x="4149967" y="4364521"/>
            <a:ext cx="4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</p:cNvCxnSpPr>
          <p:nvPr/>
        </p:nvCxnSpPr>
        <p:spPr>
          <a:xfrm flipH="1">
            <a:off x="3176835" y="3158383"/>
            <a:ext cx="1404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32396" y="1305240"/>
            <a:ext cx="0" cy="305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</p:cNvCxnSpPr>
          <p:nvPr/>
        </p:nvCxnSpPr>
        <p:spPr>
          <a:xfrm>
            <a:off x="6155702" y="4364521"/>
            <a:ext cx="876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6"/>
          </p:cNvCxnSpPr>
          <p:nvPr/>
        </p:nvCxnSpPr>
        <p:spPr>
          <a:xfrm flipH="1">
            <a:off x="6155703" y="3158383"/>
            <a:ext cx="876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663828" y="5093373"/>
            <a:ext cx="1377746" cy="7068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4"/>
            <a:endCxn id="17" idx="0"/>
          </p:cNvCxnSpPr>
          <p:nvPr/>
        </p:nvCxnSpPr>
        <p:spPr>
          <a:xfrm flipH="1">
            <a:off x="5352701" y="4717949"/>
            <a:ext cx="15864" cy="37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" idx="1"/>
          </p:cNvCxnSpPr>
          <p:nvPr/>
        </p:nvCxnSpPr>
        <p:spPr>
          <a:xfrm flipV="1">
            <a:off x="3176833" y="1296635"/>
            <a:ext cx="1263192" cy="3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" idx="3"/>
          </p:cNvCxnSpPr>
          <p:nvPr/>
        </p:nvCxnSpPr>
        <p:spPr>
          <a:xfrm flipH="1" flipV="1">
            <a:off x="6231118" y="1296635"/>
            <a:ext cx="801280" cy="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176833" y="1330370"/>
            <a:ext cx="0" cy="182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2"/>
            <a:endCxn id="3" idx="0"/>
          </p:cNvCxnSpPr>
          <p:nvPr/>
        </p:nvCxnSpPr>
        <p:spPr>
          <a:xfrm>
            <a:off x="5335572" y="1952246"/>
            <a:ext cx="32993" cy="85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1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OOPS</a:t>
            </a:r>
          </a:p>
          <a:p>
            <a:r>
              <a:rPr lang="en-US" dirty="0" smtClean="0"/>
              <a:t>Threading</a:t>
            </a:r>
          </a:p>
          <a:p>
            <a:r>
              <a:rPr lang="en-US" dirty="0" smtClean="0"/>
              <a:t>Loggers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err="1" smtClean="0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7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Win32api or windows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API is used for desktop applications that requires direct access to system features and hardware.</a:t>
            </a:r>
          </a:p>
          <a:p>
            <a:r>
              <a:rPr lang="en-US" dirty="0" smtClean="0"/>
              <a:t>API(Application Program Interface) is set of functions and procedures that allows systems to integrate.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GetLogicalDriveStrings():</a:t>
            </a:r>
          </a:p>
          <a:p>
            <a:pPr marL="0" indent="0">
              <a:buNone/>
            </a:pPr>
            <a:r>
              <a:rPr lang="en-US" dirty="0" smtClean="0"/>
              <a:t> 	This function returns the list of drives in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5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Thread: A  Thread is a light weight process or smallest unit of a program or process executed independently .</a:t>
            </a:r>
          </a:p>
          <a:p>
            <a:r>
              <a:rPr lang="en-US" dirty="0" smtClean="0"/>
              <a:t>Threads allows a program to operate more efficiently by doing multiple operations at the same time.</a:t>
            </a:r>
          </a:p>
          <a:p>
            <a:r>
              <a:rPr lang="en-US" dirty="0" smtClean="0"/>
              <a:t>Types of Threads: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single Threading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Multi Threading</a:t>
            </a:r>
          </a:p>
        </p:txBody>
      </p:sp>
    </p:spTree>
    <p:extLst>
      <p:ext uri="{BB962C8B-B14F-4D97-AF65-F5344CB8AC3E}">
        <p14:creationId xmlns:p14="http://schemas.microsoft.com/office/powerpoint/2010/main" val="350500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Threading vs multi </a:t>
            </a:r>
            <a:r>
              <a:rPr lang="en-US" dirty="0" err="1" smtClean="0"/>
              <a:t>thredaing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57478"/>
              </p:ext>
            </p:extLst>
          </p:nvPr>
        </p:nvGraphicFramePr>
        <p:xfrm>
          <a:off x="2055043" y="2017337"/>
          <a:ext cx="8067250" cy="3808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3625">
                  <a:extLst>
                    <a:ext uri="{9D8B030D-6E8A-4147-A177-3AD203B41FA5}">
                      <a16:colId xmlns:a16="http://schemas.microsoft.com/office/drawing/2014/main" val="1777345715"/>
                    </a:ext>
                  </a:extLst>
                </a:gridCol>
                <a:gridCol w="4033625">
                  <a:extLst>
                    <a:ext uri="{9D8B030D-6E8A-4147-A177-3AD203B41FA5}">
                      <a16:colId xmlns:a16="http://schemas.microsoft.com/office/drawing/2014/main" val="3814797478"/>
                    </a:ext>
                  </a:extLst>
                </a:gridCol>
              </a:tblGrid>
              <a:tr h="615078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threading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 threading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45521"/>
                  </a:ext>
                </a:extLst>
              </a:tr>
              <a:tr h="151663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threading process contains the execution of instructions by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single</a:t>
                      </a:r>
                      <a:r>
                        <a:rPr lang="en-US" baseline="0" dirty="0" smtClean="0"/>
                        <a:t>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process</a:t>
                      </a:r>
                      <a:r>
                        <a:rPr lang="en-US" baseline="0" dirty="0" smtClean="0"/>
                        <a:t>es allow the execution of multiple parts of a program at the same time but share their resources.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31516"/>
                  </a:ext>
                </a:extLst>
              </a:tr>
              <a:tr h="615078">
                <a:tc>
                  <a:txBody>
                    <a:bodyPr/>
                    <a:lstStyle/>
                    <a:p>
                      <a:r>
                        <a:rPr lang="en-US" dirty="0" smtClean="0"/>
                        <a:t>More time for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time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execution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574834"/>
                  </a:ext>
                </a:extLst>
              </a:tr>
              <a:tr h="1061641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r>
                        <a:rPr lang="en-US" baseline="0" dirty="0" smtClean="0"/>
                        <a:t> is 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r>
                        <a:rPr lang="en-US" baseline="0" dirty="0" smtClean="0"/>
                        <a:t> is more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84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1986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Words>450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Search engine</vt:lpstr>
      <vt:lpstr>Outline</vt:lpstr>
      <vt:lpstr>OBJECTIVE</vt:lpstr>
      <vt:lpstr>introduction</vt:lpstr>
      <vt:lpstr>PowerPoint Presentation</vt:lpstr>
      <vt:lpstr>Concepts used</vt:lpstr>
      <vt:lpstr>Win32api or windows api</vt:lpstr>
      <vt:lpstr>Threading</vt:lpstr>
      <vt:lpstr>Single Threading vs multi thredaing</vt:lpstr>
      <vt:lpstr>Loggers</vt:lpstr>
      <vt:lpstr>DATabase</vt:lpstr>
      <vt:lpstr>pytest</vt:lpstr>
      <vt:lpstr>conclusion</vt:lpstr>
      <vt:lpstr>   THANK YOU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Yeddula Sneha Latha</dc:creator>
  <cp:lastModifiedBy>Yeddula Sneha Latha</cp:lastModifiedBy>
  <cp:revision>29</cp:revision>
  <dcterms:created xsi:type="dcterms:W3CDTF">2022-12-03T16:32:51Z</dcterms:created>
  <dcterms:modified xsi:type="dcterms:W3CDTF">2022-12-31T11:55:12Z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fa9316b5-a0bd-4efc-bc98-9fd4de59b5c3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