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165887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self</a:t>
            </a:r>
            <a:r>
              <a:rPr lang="ja-JP" altLang="en-US" sz="2400" dirty="0"/>
              <a:t>はインスタンス自体を示す</a:t>
            </a:r>
            <a:endParaRPr lang="en-US" altLang="ja-JP" sz="2400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515</TotalTime>
  <Words>1645</Words>
  <Application>Microsoft Office PowerPoint</Application>
  <PresentationFormat>ワイド画面</PresentationFormat>
  <Paragraphs>342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メイリオ</vt:lpstr>
      <vt:lpstr>游ゴシック</vt:lpstr>
      <vt:lpstr>Arial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補足　データ型のクラスとメソッド</vt:lpstr>
      <vt:lpstr>補足　データ型のクラスとメソッド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77</cp:revision>
  <dcterms:created xsi:type="dcterms:W3CDTF">2019-06-13T15:33:34Z</dcterms:created>
  <dcterms:modified xsi:type="dcterms:W3CDTF">2019-12-03T19:49:33Z</dcterms:modified>
</cp:coreProperties>
</file>