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26"/>
  </p:notesMasterIdLst>
  <p:handoutMasterIdLst>
    <p:handoutMasterId r:id="rId27"/>
  </p:handoutMasterIdLst>
  <p:sldIdLst>
    <p:sldId id="256" r:id="rId2"/>
    <p:sldId id="258" r:id="rId3"/>
    <p:sldId id="257" r:id="rId4"/>
    <p:sldId id="260" r:id="rId5"/>
    <p:sldId id="261" r:id="rId6"/>
    <p:sldId id="262" r:id="rId7"/>
    <p:sldId id="263" r:id="rId8"/>
    <p:sldId id="264" r:id="rId9"/>
    <p:sldId id="279" r:id="rId10"/>
    <p:sldId id="265" r:id="rId11"/>
    <p:sldId id="274" r:id="rId12"/>
    <p:sldId id="266" r:id="rId13"/>
    <p:sldId id="267" r:id="rId14"/>
    <p:sldId id="280" r:id="rId15"/>
    <p:sldId id="268" r:id="rId16"/>
    <p:sldId id="269" r:id="rId17"/>
    <p:sldId id="270" r:id="rId18"/>
    <p:sldId id="271" r:id="rId19"/>
    <p:sldId id="272" r:id="rId20"/>
    <p:sldId id="281" r:id="rId21"/>
    <p:sldId id="273" r:id="rId22"/>
    <p:sldId id="276" r:id="rId23"/>
    <p:sldId id="275" r:id="rId24"/>
    <p:sldId id="277"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9200"/>
    <a:srgbClr val="27A400"/>
    <a:srgbClr val="35DE00"/>
    <a:srgbClr val="CC6600"/>
    <a:srgbClr val="8DFF69"/>
    <a:srgbClr val="3CFA00"/>
    <a:srgbClr val="73FF47"/>
    <a:srgbClr val="218A0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varScale="1">
        <p:scale>
          <a:sx n="68" d="100"/>
          <a:sy n="68" d="100"/>
        </p:scale>
        <p:origin x="61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5D3741-4BF1-4174-BB12-98FD157D24BE}" type="datetimeFigureOut">
              <a:rPr kumimoji="1" lang="ja-JP" altLang="en-US" smtClean="0"/>
              <a:t>2019/10/16</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05B361-3822-49E6-8A37-FA216DD3DAAE}" type="slidenum">
              <a:rPr kumimoji="1" lang="ja-JP" altLang="en-US" smtClean="0"/>
              <a:t>‹#›</a:t>
            </a:fld>
            <a:endParaRPr kumimoji="1" lang="ja-JP" altLang="en-US"/>
          </a:p>
        </p:txBody>
      </p:sp>
    </p:spTree>
    <p:extLst>
      <p:ext uri="{BB962C8B-B14F-4D97-AF65-F5344CB8AC3E}">
        <p14:creationId xmlns:p14="http://schemas.microsoft.com/office/powerpoint/2010/main" val="23673041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3F667-6584-408D-AD7E-D18D0869DE33}" type="datetimeFigureOut">
              <a:rPr kumimoji="1" lang="ja-JP" altLang="en-US" smtClean="0"/>
              <a:t>2019/10/16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EBF62F-E9B2-4CE2-A84A-1403236C63F8}" type="slidenum">
              <a:rPr kumimoji="1" lang="ja-JP" altLang="en-US" smtClean="0"/>
              <a:t>‹#›</a:t>
            </a:fld>
            <a:endParaRPr kumimoji="1" lang="ja-JP" altLang="en-US"/>
          </a:p>
        </p:txBody>
      </p:sp>
    </p:spTree>
    <p:extLst>
      <p:ext uri="{BB962C8B-B14F-4D97-AF65-F5344CB8AC3E}">
        <p14:creationId xmlns:p14="http://schemas.microsoft.com/office/powerpoint/2010/main" val="349724010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8" name="1 つの角を切り取った四角形 17"/>
          <p:cNvSpPr/>
          <p:nvPr userDrawn="1"/>
        </p:nvSpPr>
        <p:spPr>
          <a:xfrm flipH="1">
            <a:off x="-1" y="4172755"/>
            <a:ext cx="12191996" cy="2711930"/>
          </a:xfrm>
          <a:custGeom>
            <a:avLst/>
            <a:gdLst>
              <a:gd name="connsiteX0" fmla="*/ 0 w 12192000"/>
              <a:gd name="connsiteY0" fmla="*/ 0 h 3393583"/>
              <a:gd name="connsiteX1" fmla="*/ 10495209 w 12192000"/>
              <a:gd name="connsiteY1" fmla="*/ 0 h 3393583"/>
              <a:gd name="connsiteX2" fmla="*/ 12192000 w 12192000"/>
              <a:gd name="connsiteY2" fmla="*/ 1696792 h 3393583"/>
              <a:gd name="connsiteX3" fmla="*/ 12192000 w 12192000"/>
              <a:gd name="connsiteY3" fmla="*/ 3393583 h 3393583"/>
              <a:gd name="connsiteX4" fmla="*/ 0 w 12192000"/>
              <a:gd name="connsiteY4" fmla="*/ 3393583 h 3393583"/>
              <a:gd name="connsiteX5" fmla="*/ 0 w 12192000"/>
              <a:gd name="connsiteY5" fmla="*/ 0 h 3393583"/>
              <a:gd name="connsiteX0" fmla="*/ 0 w 12217758"/>
              <a:gd name="connsiteY0" fmla="*/ 0 h 3393583"/>
              <a:gd name="connsiteX1" fmla="*/ 10495209 w 12217758"/>
              <a:gd name="connsiteY1" fmla="*/ 0 h 3393583"/>
              <a:gd name="connsiteX2" fmla="*/ 12217758 w 12217758"/>
              <a:gd name="connsiteY2" fmla="*/ 2611192 h 3393583"/>
              <a:gd name="connsiteX3" fmla="*/ 12192000 w 12217758"/>
              <a:gd name="connsiteY3" fmla="*/ 3393583 h 3393583"/>
              <a:gd name="connsiteX4" fmla="*/ 0 w 12217758"/>
              <a:gd name="connsiteY4" fmla="*/ 3393583 h 3393583"/>
              <a:gd name="connsiteX5" fmla="*/ 0 w 12217758"/>
              <a:gd name="connsiteY5" fmla="*/ 0 h 3393583"/>
              <a:gd name="connsiteX0" fmla="*/ 0 w 12217758"/>
              <a:gd name="connsiteY0" fmla="*/ 0 h 3393583"/>
              <a:gd name="connsiteX1" fmla="*/ 11806 w 12217758"/>
              <a:gd name="connsiteY1" fmla="*/ 0 h 3393583"/>
              <a:gd name="connsiteX2" fmla="*/ 12217758 w 12217758"/>
              <a:gd name="connsiteY2" fmla="*/ 2611192 h 3393583"/>
              <a:gd name="connsiteX3" fmla="*/ 12192000 w 12217758"/>
              <a:gd name="connsiteY3" fmla="*/ 3393583 h 3393583"/>
              <a:gd name="connsiteX4" fmla="*/ 0 w 12217758"/>
              <a:gd name="connsiteY4" fmla="*/ 3393583 h 3393583"/>
              <a:gd name="connsiteX5" fmla="*/ 0 w 12217758"/>
              <a:gd name="connsiteY5" fmla="*/ 0 h 3393583"/>
              <a:gd name="connsiteX0" fmla="*/ 0 w 12204852"/>
              <a:gd name="connsiteY0" fmla="*/ 0 h 3393583"/>
              <a:gd name="connsiteX1" fmla="*/ 11806 w 12204852"/>
              <a:gd name="connsiteY1" fmla="*/ 0 h 3393583"/>
              <a:gd name="connsiteX2" fmla="*/ 12204852 w 12204852"/>
              <a:gd name="connsiteY2" fmla="*/ 1083596 h 3393583"/>
              <a:gd name="connsiteX3" fmla="*/ 12192000 w 12204852"/>
              <a:gd name="connsiteY3" fmla="*/ 3393583 h 3393583"/>
              <a:gd name="connsiteX4" fmla="*/ 0 w 12204852"/>
              <a:gd name="connsiteY4" fmla="*/ 3393583 h 3393583"/>
              <a:gd name="connsiteX5" fmla="*/ 0 w 12204852"/>
              <a:gd name="connsiteY5" fmla="*/ 0 h 3393583"/>
              <a:gd name="connsiteX0" fmla="*/ 0 w 13121184"/>
              <a:gd name="connsiteY0" fmla="*/ 0 h 3625624"/>
              <a:gd name="connsiteX1" fmla="*/ 928138 w 13121184"/>
              <a:gd name="connsiteY1" fmla="*/ 232041 h 3625624"/>
              <a:gd name="connsiteX2" fmla="*/ 13121184 w 13121184"/>
              <a:gd name="connsiteY2" fmla="*/ 1315637 h 3625624"/>
              <a:gd name="connsiteX3" fmla="*/ 13108332 w 13121184"/>
              <a:gd name="connsiteY3" fmla="*/ 3625624 h 3625624"/>
              <a:gd name="connsiteX4" fmla="*/ 916332 w 13121184"/>
              <a:gd name="connsiteY4" fmla="*/ 3625624 h 3625624"/>
              <a:gd name="connsiteX5" fmla="*/ 0 w 13121184"/>
              <a:gd name="connsiteY5" fmla="*/ 0 h 3625624"/>
              <a:gd name="connsiteX0" fmla="*/ 0 w 13121184"/>
              <a:gd name="connsiteY0" fmla="*/ 1179536 h 4805160"/>
              <a:gd name="connsiteX1" fmla="*/ 876513 w 13121184"/>
              <a:gd name="connsiteY1" fmla="*/ 0 h 4805160"/>
              <a:gd name="connsiteX2" fmla="*/ 13121184 w 13121184"/>
              <a:gd name="connsiteY2" fmla="*/ 2495173 h 4805160"/>
              <a:gd name="connsiteX3" fmla="*/ 13108332 w 13121184"/>
              <a:gd name="connsiteY3" fmla="*/ 4805160 h 4805160"/>
              <a:gd name="connsiteX4" fmla="*/ 916332 w 13121184"/>
              <a:gd name="connsiteY4" fmla="*/ 4805160 h 4805160"/>
              <a:gd name="connsiteX5" fmla="*/ 0 w 13121184"/>
              <a:gd name="connsiteY5" fmla="*/ 1179536 h 4805160"/>
              <a:gd name="connsiteX0" fmla="*/ 0 w 12269383"/>
              <a:gd name="connsiteY0" fmla="*/ 1566270 h 4805160"/>
              <a:gd name="connsiteX1" fmla="*/ 24712 w 12269383"/>
              <a:gd name="connsiteY1" fmla="*/ 0 h 4805160"/>
              <a:gd name="connsiteX2" fmla="*/ 12269383 w 12269383"/>
              <a:gd name="connsiteY2" fmla="*/ 2495173 h 4805160"/>
              <a:gd name="connsiteX3" fmla="*/ 12256531 w 12269383"/>
              <a:gd name="connsiteY3" fmla="*/ 4805160 h 4805160"/>
              <a:gd name="connsiteX4" fmla="*/ 64531 w 12269383"/>
              <a:gd name="connsiteY4" fmla="*/ 4805160 h 4805160"/>
              <a:gd name="connsiteX5" fmla="*/ 0 w 12269383"/>
              <a:gd name="connsiteY5" fmla="*/ 1566270 h 4805160"/>
              <a:gd name="connsiteX0" fmla="*/ 26913 w 12244671"/>
              <a:gd name="connsiteY0" fmla="*/ 1566270 h 4805160"/>
              <a:gd name="connsiteX1" fmla="*/ 0 w 12244671"/>
              <a:gd name="connsiteY1" fmla="*/ 0 h 4805160"/>
              <a:gd name="connsiteX2" fmla="*/ 12244671 w 12244671"/>
              <a:gd name="connsiteY2" fmla="*/ 2495173 h 4805160"/>
              <a:gd name="connsiteX3" fmla="*/ 12231819 w 12244671"/>
              <a:gd name="connsiteY3" fmla="*/ 4805160 h 4805160"/>
              <a:gd name="connsiteX4" fmla="*/ 39819 w 12244671"/>
              <a:gd name="connsiteY4" fmla="*/ 4805160 h 4805160"/>
              <a:gd name="connsiteX5" fmla="*/ 26913 w 12244671"/>
              <a:gd name="connsiteY5" fmla="*/ 1566270 h 4805160"/>
              <a:gd name="connsiteX0" fmla="*/ 0 w 12217758"/>
              <a:gd name="connsiteY0" fmla="*/ 1566270 h 4805160"/>
              <a:gd name="connsiteX1" fmla="*/ 11806 w 12217758"/>
              <a:gd name="connsiteY1" fmla="*/ 0 h 4805160"/>
              <a:gd name="connsiteX2" fmla="*/ 12217758 w 12217758"/>
              <a:gd name="connsiteY2" fmla="*/ 2495173 h 4805160"/>
              <a:gd name="connsiteX3" fmla="*/ 12204906 w 12217758"/>
              <a:gd name="connsiteY3" fmla="*/ 4805160 h 4805160"/>
              <a:gd name="connsiteX4" fmla="*/ 12906 w 12217758"/>
              <a:gd name="connsiteY4" fmla="*/ 4805160 h 4805160"/>
              <a:gd name="connsiteX5" fmla="*/ 0 w 12217758"/>
              <a:gd name="connsiteY5" fmla="*/ 1566270 h 4805160"/>
              <a:gd name="connsiteX0" fmla="*/ 2123 w 12206975"/>
              <a:gd name="connsiteY0" fmla="*/ 1566270 h 4805160"/>
              <a:gd name="connsiteX1" fmla="*/ 1023 w 12206975"/>
              <a:gd name="connsiteY1" fmla="*/ 0 h 4805160"/>
              <a:gd name="connsiteX2" fmla="*/ 12206975 w 12206975"/>
              <a:gd name="connsiteY2" fmla="*/ 2495173 h 4805160"/>
              <a:gd name="connsiteX3" fmla="*/ 12194123 w 12206975"/>
              <a:gd name="connsiteY3" fmla="*/ 4805160 h 4805160"/>
              <a:gd name="connsiteX4" fmla="*/ 2123 w 12206975"/>
              <a:gd name="connsiteY4" fmla="*/ 4805160 h 4805160"/>
              <a:gd name="connsiteX5" fmla="*/ 2123 w 12206975"/>
              <a:gd name="connsiteY5" fmla="*/ 1566270 h 4805160"/>
              <a:gd name="connsiteX0" fmla="*/ 27227 w 12232079"/>
              <a:gd name="connsiteY0" fmla="*/ 2048125 h 5287015"/>
              <a:gd name="connsiteX1" fmla="*/ 310 w 12232079"/>
              <a:gd name="connsiteY1" fmla="*/ 0 h 5287015"/>
              <a:gd name="connsiteX2" fmla="*/ 12232079 w 12232079"/>
              <a:gd name="connsiteY2" fmla="*/ 2977028 h 5287015"/>
              <a:gd name="connsiteX3" fmla="*/ 12219227 w 12232079"/>
              <a:gd name="connsiteY3" fmla="*/ 5287015 h 5287015"/>
              <a:gd name="connsiteX4" fmla="*/ 27227 w 12232079"/>
              <a:gd name="connsiteY4" fmla="*/ 5287015 h 5287015"/>
              <a:gd name="connsiteX5" fmla="*/ 27227 w 12232079"/>
              <a:gd name="connsiteY5" fmla="*/ 2048125 h 5287015"/>
              <a:gd name="connsiteX0" fmla="*/ 2123 w 12206975"/>
              <a:gd name="connsiteY0" fmla="*/ 2048125 h 5287015"/>
              <a:gd name="connsiteX1" fmla="*/ 1023 w 12206975"/>
              <a:gd name="connsiteY1" fmla="*/ 0 h 5287015"/>
              <a:gd name="connsiteX2" fmla="*/ 12206975 w 12206975"/>
              <a:gd name="connsiteY2" fmla="*/ 2977028 h 5287015"/>
              <a:gd name="connsiteX3" fmla="*/ 12194123 w 12206975"/>
              <a:gd name="connsiteY3" fmla="*/ 5287015 h 5287015"/>
              <a:gd name="connsiteX4" fmla="*/ 2123 w 12206975"/>
              <a:gd name="connsiteY4" fmla="*/ 5287015 h 5287015"/>
              <a:gd name="connsiteX5" fmla="*/ 2123 w 12206975"/>
              <a:gd name="connsiteY5" fmla="*/ 2048125 h 5287015"/>
              <a:gd name="connsiteX0" fmla="*/ 2123 w 12219940"/>
              <a:gd name="connsiteY0" fmla="*/ 2048125 h 5287015"/>
              <a:gd name="connsiteX1" fmla="*/ 1023 w 12219940"/>
              <a:gd name="connsiteY1" fmla="*/ 0 h 5287015"/>
              <a:gd name="connsiteX2" fmla="*/ 12206975 w 12219940"/>
              <a:gd name="connsiteY2" fmla="*/ 2977028 h 5287015"/>
              <a:gd name="connsiteX3" fmla="*/ 12219940 w 12219940"/>
              <a:gd name="connsiteY3" fmla="*/ 5260247 h 5287015"/>
              <a:gd name="connsiteX4" fmla="*/ 2123 w 12219940"/>
              <a:gd name="connsiteY4" fmla="*/ 5287015 h 5287015"/>
              <a:gd name="connsiteX5" fmla="*/ 2123 w 12219940"/>
              <a:gd name="connsiteY5" fmla="*/ 2048125 h 5287015"/>
              <a:gd name="connsiteX0" fmla="*/ 2123 w 12221138"/>
              <a:gd name="connsiteY0" fmla="*/ 2048125 h 5287015"/>
              <a:gd name="connsiteX1" fmla="*/ 1023 w 12221138"/>
              <a:gd name="connsiteY1" fmla="*/ 0 h 5287015"/>
              <a:gd name="connsiteX2" fmla="*/ 12219884 w 12221138"/>
              <a:gd name="connsiteY2" fmla="*/ 2950257 h 5287015"/>
              <a:gd name="connsiteX3" fmla="*/ 12219940 w 12221138"/>
              <a:gd name="connsiteY3" fmla="*/ 5260247 h 5287015"/>
              <a:gd name="connsiteX4" fmla="*/ 2123 w 12221138"/>
              <a:gd name="connsiteY4" fmla="*/ 5287015 h 5287015"/>
              <a:gd name="connsiteX5" fmla="*/ 2123 w 12221138"/>
              <a:gd name="connsiteY5" fmla="*/ 2048125 h 528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1138" h="5287015">
                <a:moveTo>
                  <a:pt x="2123" y="2048125"/>
                </a:moveTo>
                <a:cubicBezTo>
                  <a:pt x="6058" y="1526035"/>
                  <a:pt x="-2912" y="522090"/>
                  <a:pt x="1023" y="0"/>
                </a:cubicBezTo>
                <a:lnTo>
                  <a:pt x="12219884" y="2950257"/>
                </a:lnTo>
                <a:cubicBezTo>
                  <a:pt x="12224206" y="3711330"/>
                  <a:pt x="12215618" y="4499174"/>
                  <a:pt x="12219940" y="5260247"/>
                </a:cubicBezTo>
                <a:lnTo>
                  <a:pt x="2123" y="5287015"/>
                </a:lnTo>
                <a:lnTo>
                  <a:pt x="2123" y="204812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818147" y="2090030"/>
            <a:ext cx="11754160" cy="1116809"/>
          </a:xfrm>
          <a:effectLst/>
        </p:spPr>
        <p:txBody>
          <a:bodyPr anchor="b">
            <a:noAutofit/>
          </a:bodyPr>
          <a:lstStyle>
            <a:lvl1pPr>
              <a:defRPr sz="6600" b="1" u="none" cap="none" baseline="0">
                <a:solidFill>
                  <a:srgbClr val="27A400"/>
                </a:solidFill>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818147" y="1134244"/>
            <a:ext cx="10993546" cy="590321"/>
          </a:xfrm>
        </p:spPr>
        <p:txBody>
          <a:bodyPr anchor="t">
            <a:noAutofit/>
          </a:bodyPr>
          <a:lstStyle>
            <a:lvl1pPr marL="0" indent="0" algn="l">
              <a:buNone/>
              <a:defRPr sz="36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a:t>マスター サブタイトルの書式設定</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8A231F8-05F8-4D04-8D8F-8D36F813C960}" type="datetime1">
              <a:rPr kumimoji="1" lang="ja-JP" altLang="en-US" smtClean="0"/>
              <a:t>2019/10/16</a:t>
            </a:fld>
            <a:endParaRPr kumimoji="1" lang="ja-JP" alt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kumimoji="1" lang="ja-JP" alt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dirty="0"/>
          </a:p>
        </p:txBody>
      </p:sp>
      <p:sp>
        <p:nvSpPr>
          <p:cNvPr id="15" name="テキスト プレースホルダー 14"/>
          <p:cNvSpPr>
            <a:spLocks noGrp="1"/>
          </p:cNvSpPr>
          <p:nvPr>
            <p:ph type="body" sz="quarter" idx="13" hasCustomPrompt="1"/>
          </p:nvPr>
        </p:nvSpPr>
        <p:spPr>
          <a:xfrm>
            <a:off x="818147" y="3219718"/>
            <a:ext cx="10215719" cy="1471256"/>
          </a:xfrm>
        </p:spPr>
        <p:txBody>
          <a:bodyPr>
            <a:noAutofit/>
          </a:bodyPr>
          <a:lstStyle>
            <a:lvl1pPr marL="0" indent="0">
              <a:lnSpc>
                <a:spcPct val="100000"/>
              </a:lnSpc>
              <a:buNone/>
              <a:defRPr sz="3200" b="0">
                <a:solidFill>
                  <a:schemeClr val="tx1"/>
                </a:solidFill>
              </a:defRPr>
            </a:lvl1pPr>
            <a:lvl5pPr marL="1368000" indent="0">
              <a:buNone/>
              <a:defRPr/>
            </a:lvl5pPr>
          </a:lstStyle>
          <a:p>
            <a:pPr lvl="0"/>
            <a:r>
              <a:rPr kumimoji="1" lang="ja-JP" altLang="en-US" dirty="0"/>
              <a:t>日付　名前　など</a:t>
            </a:r>
          </a:p>
        </p:txBody>
      </p:sp>
    </p:spTree>
    <p:extLst>
      <p:ext uri="{BB962C8B-B14F-4D97-AF65-F5344CB8AC3E}">
        <p14:creationId xmlns:p14="http://schemas.microsoft.com/office/powerpoint/2010/main" val="863250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75A211C-F59B-4698-A055-613DBD159966}" type="datetime1">
              <a:rPr kumimoji="1" lang="ja-JP" altLang="en-US" smtClean="0"/>
              <a:t>2019/10/16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451183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C64430C-D7C9-451F-BB5A-4067700317EA}" type="datetime1">
              <a:rPr kumimoji="1" lang="ja-JP" altLang="en-US" smtClean="0"/>
              <a:t>2019/10/16</a:t>
            </a:fld>
            <a:endParaRPr kumimoji="1" lang="ja-JP" altLang="en-US"/>
          </a:p>
        </p:txBody>
      </p:sp>
      <p:sp>
        <p:nvSpPr>
          <p:cNvPr id="5" name="Footer Placeholder 4"/>
          <p:cNvSpPr>
            <a:spLocks noGrp="1"/>
          </p:cNvSpPr>
          <p:nvPr>
            <p:ph type="ftr" sz="quarter" idx="11"/>
          </p:nvPr>
        </p:nvSpPr>
        <p:spPr>
          <a:xfrm>
            <a:off x="774923" y="5951811"/>
            <a:ext cx="7896279" cy="365125"/>
          </a:xfrm>
        </p:spPr>
        <p:txBody>
          <a:bodyPr/>
          <a:lstStyle/>
          <a:p>
            <a:endParaRPr kumimoji="1" lang="ja-JP" alt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556885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8" name="直角三角形 17"/>
          <p:cNvSpPr/>
          <p:nvPr userDrawn="1"/>
        </p:nvSpPr>
        <p:spPr>
          <a:xfrm flipH="1" flipV="1">
            <a:off x="10886957" y="1186"/>
            <a:ext cx="1303323" cy="812442"/>
          </a:xfrm>
          <a:prstGeom prst="rtTriangle">
            <a:avLst/>
          </a:prstGeom>
          <a:solidFill>
            <a:srgbClr val="27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581191" y="262737"/>
            <a:ext cx="11029616" cy="810110"/>
          </a:xfrm>
        </p:spPr>
        <p:txBody>
          <a:bodyPr>
            <a:noAutofit/>
          </a:bodyPr>
          <a:lstStyle>
            <a:lvl1pPr>
              <a:defRPr sz="4400" b="0" i="1" u="none" cap="none" baseline="0">
                <a:solidFill>
                  <a:srgbClr val="27A400"/>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581192" y="1264464"/>
            <a:ext cx="11029615" cy="4190174"/>
          </a:xfrm>
        </p:spPr>
        <p:txBody>
          <a:bodyPr anchor="t"/>
          <a:lstStyle>
            <a:lvl1pPr marL="0" indent="0">
              <a:lnSpc>
                <a:spcPct val="150000"/>
              </a:lnSpc>
              <a:buNone/>
              <a:defRPr sz="2800">
                <a:solidFill>
                  <a:schemeClr val="tx1"/>
                </a:solidFill>
              </a:defRPr>
            </a:lvl1pPr>
            <a:lvl2pPr>
              <a:lnSpc>
                <a:spcPct val="150000"/>
              </a:lnSpc>
              <a:defRPr>
                <a:solidFill>
                  <a:schemeClr val="tx1"/>
                </a:solidFill>
              </a:defRPr>
            </a:lvl2pPr>
            <a:lvl3pPr>
              <a:lnSpc>
                <a:spcPct val="150000"/>
              </a:lnSpc>
              <a:defRPr>
                <a:solidFill>
                  <a:schemeClr val="tx1"/>
                </a:solidFill>
              </a:defRPr>
            </a:lvl3pPr>
            <a:lvl4pPr>
              <a:lnSpc>
                <a:spcPct val="150000"/>
              </a:lnSpc>
              <a:defRPr>
                <a:solidFill>
                  <a:schemeClr val="tx1"/>
                </a:solidFill>
              </a:defRPr>
            </a:lvl4pPr>
            <a:lvl5pPr>
              <a:lnSpc>
                <a:spcPct val="150000"/>
              </a:lnSpc>
              <a:defRPr>
                <a:solidFill>
                  <a:schemeClr val="tx1"/>
                </a:solidFill>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3BA0A93C-43D0-4C25-A999-C90A412EB384}" type="datetime1">
              <a:rPr kumimoji="1" lang="ja-JP" altLang="en-US" smtClean="0"/>
              <a:t>2019/10/16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21" name="正方形/長方形 20"/>
          <p:cNvSpPr/>
          <p:nvPr userDrawn="1"/>
        </p:nvSpPr>
        <p:spPr>
          <a:xfrm flipV="1">
            <a:off x="375274" y="1094014"/>
            <a:ext cx="11029616" cy="457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Slide Number Placeholder 5"/>
          <p:cNvSpPr>
            <a:spLocks noGrp="1"/>
          </p:cNvSpPr>
          <p:nvPr>
            <p:ph type="sldNum" sz="quarter" idx="12"/>
          </p:nvPr>
        </p:nvSpPr>
        <p:spPr>
          <a:xfrm>
            <a:off x="10450750" y="71121"/>
            <a:ext cx="1720425" cy="365125"/>
          </a:xfrm>
        </p:spPr>
        <p:txBody>
          <a:bodyPr/>
          <a:lstStyle>
            <a:lvl1pPr>
              <a:defRPr sz="2800" b="0">
                <a:solidFill>
                  <a:schemeClr val="bg1"/>
                </a:solidFill>
              </a:defRPr>
            </a:lvl1pPr>
          </a:lstStyle>
          <a:p>
            <a:fld id="{57021661-B2A8-457F-930E-F617AD024F3F}" type="slidenum">
              <a:rPr lang="ja-JP" altLang="en-US" smtClean="0"/>
              <a:pPr/>
              <a:t>‹#›</a:t>
            </a:fld>
            <a:endParaRPr lang="ja-JP" altLang="en-US" dirty="0"/>
          </a:p>
        </p:txBody>
      </p:sp>
      <p:sp>
        <p:nvSpPr>
          <p:cNvPr id="9" name="コンテンツ プレースホルダー 8"/>
          <p:cNvSpPr>
            <a:spLocks noGrp="1"/>
          </p:cNvSpPr>
          <p:nvPr>
            <p:ph sz="quarter" idx="13" hasCustomPrompt="1"/>
          </p:nvPr>
        </p:nvSpPr>
        <p:spPr>
          <a:xfrm>
            <a:off x="6401352" y="6529588"/>
            <a:ext cx="5786561" cy="330247"/>
          </a:xfrm>
        </p:spPr>
        <p:txBody>
          <a:bodyPr/>
          <a:lstStyle>
            <a:lvl1pPr marL="0" indent="0">
              <a:buNone/>
              <a:defRPr>
                <a:solidFill>
                  <a:schemeClr val="tx1"/>
                </a:solidFill>
              </a:defRPr>
            </a:lvl1pPr>
          </a:lstStyle>
          <a:p>
            <a:pPr lvl="0"/>
            <a:r>
              <a:rPr kumimoji="1" lang="ja-JP" altLang="en-US" dirty="0"/>
              <a:t>参考資料</a:t>
            </a:r>
          </a:p>
        </p:txBody>
      </p:sp>
    </p:spTree>
    <p:extLst>
      <p:ext uri="{BB962C8B-B14F-4D97-AF65-F5344CB8AC3E}">
        <p14:creationId xmlns:p14="http://schemas.microsoft.com/office/powerpoint/2010/main" val="3795858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7080468-DCD8-4552-92F2-26A66A1920AE}" type="datetime1">
              <a:rPr kumimoji="1" lang="ja-JP" altLang="en-US" smtClean="0"/>
              <a:t>2019/10/16</a:t>
            </a:fld>
            <a:endParaRPr kumimoji="1" lang="ja-JP"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2725503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F0BF97F-6A36-45BD-B261-185AD2EFD4F1}" type="datetime1">
              <a:rPr kumimoji="1" lang="ja-JP" altLang="en-US" smtClean="0"/>
              <a:t>2019/10/16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299163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187A37F-063B-4BF2-AE47-16D6CC460300}" type="datetime1">
              <a:rPr kumimoji="1" lang="ja-JP" altLang="en-US" smtClean="0"/>
              <a:t>2019/10/16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74916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7A6803A-338A-4D1E-9AEA-3938A412C9D0}" type="datetime1">
              <a:rPr kumimoji="1" lang="ja-JP" altLang="en-US" smtClean="0"/>
              <a:t>2019/10/16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767838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F41DB-9FE4-4BC2-AA18-F04C127911AB}" type="datetime1">
              <a:rPr kumimoji="1" lang="ja-JP" altLang="en-US" smtClean="0"/>
              <a:t>2019/10/16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176933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EA862FE-B9D9-42A4-9B96-9BF43C1C92F4}" type="datetime1">
              <a:rPr kumimoji="1" lang="ja-JP" altLang="en-US" smtClean="0"/>
              <a:t>2019/10/16</a:t>
            </a:fld>
            <a:endParaRPr kumimoji="1" lang="ja-JP"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3576426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EAA7B6B-D7DB-4F50-8363-5CAEA241D462}" type="datetime1">
              <a:rPr kumimoji="1" lang="ja-JP" altLang="en-US" smtClean="0"/>
              <a:t>2019/10/16</a:t>
            </a:fld>
            <a:endParaRPr kumimoji="1" lang="ja-JP"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1987367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B38D941-B664-458C-B9FE-B4BFA20B7DB2}" type="datetime1">
              <a:rPr kumimoji="1" lang="ja-JP" altLang="en-US" smtClean="0"/>
              <a:t>2019/10/16</a:t>
            </a:fld>
            <a:endParaRPr kumimoji="1" lang="ja-JP" alt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kumimoji="1" lang="ja-JP" alt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4116515004"/>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hf hdr="0" ftr="0" dt="0"/>
  <p:txStyles>
    <p:titleStyle>
      <a:lvl1pPr algn="l" defTabSz="457200" rtl="0" eaLnBrk="1" latinLnBrk="0" hangingPunct="1">
        <a:spcBef>
          <a:spcPct val="0"/>
        </a:spcBef>
        <a:buNone/>
        <a:defRPr kumimoji="1" sz="2800" b="0" kern="1200" cap="all">
          <a:solidFill>
            <a:schemeClr val="bg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blog.codecamp.jp/python-commen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blog.codecamp.jp/python-commen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blog.codecamp.jp/python-commen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blog.codecamp.jp/python-commen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sejuku.net/blog/3268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sejuku.net/blog/32681"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sejuku.net/blog/32681"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kitsune.blog/array"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sejuku.net/blog/32681"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sejuku.net/blog/32681"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sejuku.net/blog/32681"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udemy.benesse.co.jp/development/web/python-list.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kitsune.blog/function"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基本的な用語の復習</a:t>
            </a:r>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7021661-B2A8-457F-930E-F617AD024F3F}" type="slidenum">
              <a:rPr kumimoji="1" lang="ja-JP" altLang="en-US" smtClean="0"/>
              <a:t>1</a:t>
            </a:fld>
            <a:endParaRPr kumimoji="1" lang="ja-JP" altLang="en-US" dirty="0"/>
          </a:p>
        </p:txBody>
      </p:sp>
      <p:sp>
        <p:nvSpPr>
          <p:cNvPr id="5" name="テキスト プレースホルダー 4"/>
          <p:cNvSpPr>
            <a:spLocks noGrp="1"/>
          </p:cNvSpPr>
          <p:nvPr>
            <p:ph type="body" sz="quarter" idx="13"/>
          </p:nvPr>
        </p:nvSpPr>
        <p:spPr/>
        <p:txBody>
          <a:bodyPr/>
          <a:lstStyle/>
          <a:p>
            <a:r>
              <a:rPr kumimoji="1" lang="en-US" altLang="ja-JP" dirty="0"/>
              <a:t>2019/10/16</a:t>
            </a:r>
          </a:p>
          <a:p>
            <a:r>
              <a:rPr lang="ja-JP" altLang="en-US" dirty="0"/>
              <a:t>木南　貴志</a:t>
            </a:r>
            <a:endParaRPr kumimoji="1" lang="ja-JP" altLang="en-US" dirty="0"/>
          </a:p>
        </p:txBody>
      </p:sp>
    </p:spTree>
    <p:extLst>
      <p:ext uri="{BB962C8B-B14F-4D97-AF65-F5344CB8AC3E}">
        <p14:creationId xmlns:p14="http://schemas.microsoft.com/office/powerpoint/2010/main" val="1713108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19EEF8-6B13-4DF0-80C0-930EE378C521}"/>
              </a:ext>
            </a:extLst>
          </p:cNvPr>
          <p:cNvSpPr>
            <a:spLocks noGrp="1"/>
          </p:cNvSpPr>
          <p:nvPr>
            <p:ph type="title"/>
          </p:nvPr>
        </p:nvSpPr>
        <p:spPr/>
        <p:txBody>
          <a:bodyPr/>
          <a:lstStyle/>
          <a:p>
            <a:r>
              <a:rPr kumimoji="1" lang="ja-JP" altLang="en-US" dirty="0"/>
              <a:t>関数を使う利点</a:t>
            </a:r>
          </a:p>
        </p:txBody>
      </p:sp>
      <p:sp>
        <p:nvSpPr>
          <p:cNvPr id="4" name="スライド番号プレースホルダー 3">
            <a:extLst>
              <a:ext uri="{FF2B5EF4-FFF2-40B4-BE49-F238E27FC236}">
                <a16:creationId xmlns:a16="http://schemas.microsoft.com/office/drawing/2014/main" id="{A2995298-4982-44ED-A7D4-F21141231454}"/>
              </a:ext>
            </a:extLst>
          </p:cNvPr>
          <p:cNvSpPr>
            <a:spLocks noGrp="1"/>
          </p:cNvSpPr>
          <p:nvPr>
            <p:ph type="sldNum" sz="quarter" idx="12"/>
          </p:nvPr>
        </p:nvSpPr>
        <p:spPr/>
        <p:txBody>
          <a:bodyPr/>
          <a:lstStyle/>
          <a:p>
            <a:fld id="{57021661-B2A8-457F-930E-F617AD024F3F}" type="slidenum">
              <a:rPr lang="ja-JP" altLang="en-US" smtClean="0"/>
              <a:pPr/>
              <a:t>10</a:t>
            </a:fld>
            <a:endParaRPr lang="ja-JP" altLang="en-US" dirty="0"/>
          </a:p>
        </p:txBody>
      </p:sp>
      <p:sp>
        <p:nvSpPr>
          <p:cNvPr id="11" name="コンテンツ プレースホルダー 2">
            <a:extLst>
              <a:ext uri="{FF2B5EF4-FFF2-40B4-BE49-F238E27FC236}">
                <a16:creationId xmlns:a16="http://schemas.microsoft.com/office/drawing/2014/main" id="{98FDB2EF-02E1-4D25-9730-7B39E1F7099F}"/>
              </a:ext>
            </a:extLst>
          </p:cNvPr>
          <p:cNvSpPr txBox="1">
            <a:spLocks/>
          </p:cNvSpPr>
          <p:nvPr/>
        </p:nvSpPr>
        <p:spPr>
          <a:xfrm>
            <a:off x="216816" y="1264463"/>
            <a:ext cx="11393991" cy="1654059"/>
          </a:xfrm>
          <a:prstGeom prst="rect">
            <a:avLst/>
          </a:prstGeom>
        </p:spPr>
        <p:txBody>
          <a:bodyPr vert="horz" lIns="91440" tIns="45720" rIns="91440" bIns="45720" rtlCol="0" anchor="t">
            <a:normAutofit fontScale="925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ja-JP" altLang="en-US" b="1" u="sng" dirty="0"/>
              <a:t>１</a:t>
            </a:r>
            <a:r>
              <a:rPr lang="en-US" altLang="ja-JP" b="1" u="sng" dirty="0"/>
              <a:t>.</a:t>
            </a:r>
            <a:r>
              <a:rPr lang="ja-JP" altLang="en-US" b="1" u="sng" dirty="0"/>
              <a:t>定義しておけば使いまわせる</a:t>
            </a:r>
            <a:endParaRPr lang="en-US" altLang="ja-JP" b="1" u="sng" dirty="0"/>
          </a:p>
          <a:p>
            <a:pPr>
              <a:spcBef>
                <a:spcPts val="0"/>
              </a:spcBef>
              <a:spcAft>
                <a:spcPts val="0"/>
              </a:spcAft>
            </a:pPr>
            <a:r>
              <a:rPr lang="ja-JP" altLang="en-US" sz="2400" dirty="0"/>
              <a:t>例えば、</a:t>
            </a:r>
            <a:r>
              <a:rPr lang="en-US" altLang="ja-JP" sz="2400" dirty="0"/>
              <a:t>100</a:t>
            </a:r>
            <a:r>
              <a:rPr lang="ja-JP" altLang="en-US" sz="2400" dirty="0"/>
              <a:t>円の物の税込み価格と、</a:t>
            </a:r>
            <a:r>
              <a:rPr lang="en-US" altLang="ja-JP" sz="2400" dirty="0"/>
              <a:t>250</a:t>
            </a:r>
            <a:r>
              <a:rPr lang="ja-JP" altLang="en-US" sz="2400" dirty="0"/>
              <a:t>円の物の税込み価格を計算したいときにあらかじめ定義しておけば同じような文を</a:t>
            </a:r>
            <a:r>
              <a:rPr lang="en-US" altLang="ja-JP" sz="2400" dirty="0"/>
              <a:t>2</a:t>
            </a:r>
            <a:r>
              <a:rPr lang="ja-JP" altLang="en-US" sz="2400" dirty="0"/>
              <a:t>回書く必要がない。</a:t>
            </a:r>
            <a:endParaRPr lang="en-US" altLang="ja-JP" sz="2400" dirty="0"/>
          </a:p>
        </p:txBody>
      </p:sp>
      <p:sp>
        <p:nvSpPr>
          <p:cNvPr id="10" name="正方形/長方形 9">
            <a:extLst>
              <a:ext uri="{FF2B5EF4-FFF2-40B4-BE49-F238E27FC236}">
                <a16:creationId xmlns:a16="http://schemas.microsoft.com/office/drawing/2014/main" id="{2F384A0B-63A8-4B96-A715-C6EF9DCA61FB}"/>
              </a:ext>
            </a:extLst>
          </p:cNvPr>
          <p:cNvSpPr/>
          <p:nvPr/>
        </p:nvSpPr>
        <p:spPr>
          <a:xfrm>
            <a:off x="1266397" y="3504438"/>
            <a:ext cx="2626936" cy="2677656"/>
          </a:xfrm>
          <a:prstGeom prst="rect">
            <a:avLst/>
          </a:prstGeom>
          <a:ln w="38100">
            <a:solidFill>
              <a:schemeClr val="tx1"/>
            </a:solidFill>
          </a:ln>
        </p:spPr>
        <p:txBody>
          <a:bodyPr wrap="square">
            <a:spAutoFit/>
          </a:bodyPr>
          <a:lstStyle/>
          <a:p>
            <a:pPr>
              <a:spcBef>
                <a:spcPts val="0"/>
              </a:spcBef>
              <a:spcAft>
                <a:spcPts val="0"/>
              </a:spcAft>
            </a:pPr>
            <a:r>
              <a:rPr lang="en-US" altLang="ja-JP" b="1" dirty="0">
                <a:solidFill>
                  <a:srgbClr val="CC6600"/>
                </a:solidFill>
              </a:rPr>
              <a:t>def</a:t>
            </a:r>
            <a:r>
              <a:rPr lang="en-US" altLang="ja-JP" dirty="0"/>
              <a:t> </a:t>
            </a:r>
            <a:r>
              <a:rPr lang="en-US" altLang="ja-JP" b="1" dirty="0">
                <a:solidFill>
                  <a:srgbClr val="FF0000"/>
                </a:solidFill>
              </a:rPr>
              <a:t>tax</a:t>
            </a:r>
            <a:r>
              <a:rPr lang="en-US" altLang="ja-JP" dirty="0"/>
              <a:t>(</a:t>
            </a:r>
            <a:r>
              <a:rPr lang="en-US" altLang="ja-JP" b="1" dirty="0">
                <a:solidFill>
                  <a:srgbClr val="FF0000"/>
                </a:solidFill>
              </a:rPr>
              <a:t>a</a:t>
            </a:r>
            <a:r>
              <a:rPr lang="en-US" altLang="ja-JP" dirty="0"/>
              <a:t>):</a:t>
            </a:r>
          </a:p>
          <a:p>
            <a:pPr>
              <a:spcBef>
                <a:spcPts val="0"/>
              </a:spcBef>
              <a:spcAft>
                <a:spcPts val="0"/>
              </a:spcAft>
            </a:pPr>
            <a:r>
              <a:rPr lang="en-US" altLang="ja-JP" dirty="0"/>
              <a:t>	result</a:t>
            </a:r>
            <a:r>
              <a:rPr lang="ja-JP" altLang="en-US" dirty="0"/>
              <a:t> </a:t>
            </a:r>
            <a:r>
              <a:rPr lang="en-US" altLang="ja-JP" dirty="0"/>
              <a:t>=</a:t>
            </a:r>
            <a:r>
              <a:rPr lang="ja-JP" altLang="en-US" dirty="0"/>
              <a:t> </a:t>
            </a:r>
            <a:r>
              <a:rPr lang="en-US" altLang="ja-JP" dirty="0"/>
              <a:t>a*1.08</a:t>
            </a:r>
          </a:p>
          <a:p>
            <a:pPr>
              <a:spcBef>
                <a:spcPts val="0"/>
              </a:spcBef>
              <a:spcAft>
                <a:spcPts val="0"/>
              </a:spcAft>
            </a:pPr>
            <a:r>
              <a:rPr lang="en-US" altLang="ja-JP" dirty="0"/>
              <a:t>	</a:t>
            </a:r>
            <a:r>
              <a:rPr lang="en-US" altLang="ja-JP" b="1" dirty="0">
                <a:solidFill>
                  <a:srgbClr val="CC6600"/>
                </a:solidFill>
              </a:rPr>
              <a:t>return</a:t>
            </a:r>
            <a:r>
              <a:rPr lang="en-US" altLang="ja-JP" dirty="0"/>
              <a:t> </a:t>
            </a:r>
            <a:r>
              <a:rPr lang="en-US" altLang="ja-JP" b="1" dirty="0">
                <a:solidFill>
                  <a:srgbClr val="FF0000"/>
                </a:solidFill>
              </a:rPr>
              <a:t>result</a:t>
            </a:r>
          </a:p>
          <a:p>
            <a:pPr>
              <a:spcBef>
                <a:spcPts val="0"/>
              </a:spcBef>
              <a:spcAft>
                <a:spcPts val="0"/>
              </a:spcAft>
            </a:pPr>
            <a:r>
              <a:rPr lang="en-US" altLang="ja-JP" b="1" dirty="0">
                <a:solidFill>
                  <a:srgbClr val="CC6600"/>
                </a:solidFill>
              </a:rPr>
              <a:t>def</a:t>
            </a:r>
            <a:r>
              <a:rPr lang="en-US" altLang="ja-JP" b="1" dirty="0">
                <a:solidFill>
                  <a:srgbClr val="FF0000"/>
                </a:solidFill>
              </a:rPr>
              <a:t> </a:t>
            </a:r>
            <a:r>
              <a:rPr lang="en-US" altLang="ja-JP" dirty="0"/>
              <a:t>main() :</a:t>
            </a:r>
          </a:p>
          <a:p>
            <a:pPr>
              <a:spcBef>
                <a:spcPts val="0"/>
              </a:spcBef>
              <a:spcAft>
                <a:spcPts val="0"/>
              </a:spcAft>
            </a:pPr>
            <a:r>
              <a:rPr lang="en-US" altLang="ja-JP" dirty="0"/>
              <a:t>	b = tax(100)</a:t>
            </a:r>
          </a:p>
          <a:p>
            <a:pPr>
              <a:spcBef>
                <a:spcPts val="0"/>
              </a:spcBef>
              <a:spcAft>
                <a:spcPts val="0"/>
              </a:spcAft>
            </a:pPr>
            <a:r>
              <a:rPr lang="en-US" altLang="ja-JP" dirty="0"/>
              <a:t>	c = tax(250)</a:t>
            </a:r>
          </a:p>
          <a:p>
            <a:pPr>
              <a:spcBef>
                <a:spcPts val="0"/>
              </a:spcBef>
              <a:spcAft>
                <a:spcPts val="0"/>
              </a:spcAft>
            </a:pPr>
            <a:r>
              <a:rPr lang="en-US" altLang="ja-JP" dirty="0"/>
              <a:t>	print(b)</a:t>
            </a:r>
          </a:p>
          <a:p>
            <a:pPr>
              <a:spcBef>
                <a:spcPts val="0"/>
              </a:spcBef>
              <a:spcAft>
                <a:spcPts val="0"/>
              </a:spcAft>
            </a:pPr>
            <a:r>
              <a:rPr lang="en-US" altLang="ja-JP" dirty="0"/>
              <a:t>	print(c)</a:t>
            </a:r>
          </a:p>
          <a:p>
            <a:pPr>
              <a:spcBef>
                <a:spcPts val="0"/>
              </a:spcBef>
              <a:spcAft>
                <a:spcPts val="0"/>
              </a:spcAft>
            </a:pPr>
            <a:r>
              <a:rPr lang="en-US" altLang="ja-JP" dirty="0"/>
              <a:t>main()</a:t>
            </a:r>
          </a:p>
        </p:txBody>
      </p:sp>
      <p:sp>
        <p:nvSpPr>
          <p:cNvPr id="13" name="正方形/長方形 12">
            <a:extLst>
              <a:ext uri="{FF2B5EF4-FFF2-40B4-BE49-F238E27FC236}">
                <a16:creationId xmlns:a16="http://schemas.microsoft.com/office/drawing/2014/main" id="{F708EBE5-0967-458E-A753-13FA0B262853}"/>
              </a:ext>
            </a:extLst>
          </p:cNvPr>
          <p:cNvSpPr/>
          <p:nvPr/>
        </p:nvSpPr>
        <p:spPr>
          <a:xfrm>
            <a:off x="6858722" y="3778934"/>
            <a:ext cx="2879889" cy="1754326"/>
          </a:xfrm>
          <a:prstGeom prst="rect">
            <a:avLst/>
          </a:prstGeom>
          <a:ln w="38100">
            <a:solidFill>
              <a:schemeClr val="tx1"/>
            </a:solidFill>
          </a:ln>
        </p:spPr>
        <p:txBody>
          <a:bodyPr wrap="square">
            <a:spAutoFit/>
          </a:bodyPr>
          <a:lstStyle/>
          <a:p>
            <a:pPr>
              <a:spcBef>
                <a:spcPts val="0"/>
              </a:spcBef>
              <a:spcAft>
                <a:spcPts val="0"/>
              </a:spcAft>
            </a:pPr>
            <a:r>
              <a:rPr lang="en-US" altLang="ja-JP" b="1" dirty="0">
                <a:solidFill>
                  <a:srgbClr val="CC6600"/>
                </a:solidFill>
              </a:rPr>
              <a:t>def</a:t>
            </a:r>
            <a:r>
              <a:rPr lang="en-US" altLang="ja-JP" b="1" dirty="0">
                <a:solidFill>
                  <a:srgbClr val="FF0000"/>
                </a:solidFill>
              </a:rPr>
              <a:t> </a:t>
            </a:r>
            <a:r>
              <a:rPr lang="en-US" altLang="ja-JP" dirty="0"/>
              <a:t>main() :</a:t>
            </a:r>
          </a:p>
          <a:p>
            <a:pPr>
              <a:spcBef>
                <a:spcPts val="0"/>
              </a:spcBef>
              <a:spcAft>
                <a:spcPts val="0"/>
              </a:spcAft>
            </a:pPr>
            <a:r>
              <a:rPr lang="en-US" altLang="ja-JP" dirty="0"/>
              <a:t>	</a:t>
            </a:r>
            <a:r>
              <a:rPr lang="en-US" altLang="ja-JP" b="1" u="sng" dirty="0">
                <a:solidFill>
                  <a:schemeClr val="accent1"/>
                </a:solidFill>
              </a:rPr>
              <a:t>b = 100*1.08</a:t>
            </a:r>
          </a:p>
          <a:p>
            <a:pPr>
              <a:spcBef>
                <a:spcPts val="0"/>
              </a:spcBef>
              <a:spcAft>
                <a:spcPts val="0"/>
              </a:spcAft>
            </a:pPr>
            <a:r>
              <a:rPr lang="en-US" altLang="ja-JP" dirty="0"/>
              <a:t>	</a:t>
            </a:r>
            <a:r>
              <a:rPr lang="en-US" altLang="ja-JP" b="1" u="sng" dirty="0">
                <a:solidFill>
                  <a:schemeClr val="accent1"/>
                </a:solidFill>
              </a:rPr>
              <a:t>c =  250*1.08</a:t>
            </a:r>
          </a:p>
          <a:p>
            <a:pPr>
              <a:spcBef>
                <a:spcPts val="0"/>
              </a:spcBef>
              <a:spcAft>
                <a:spcPts val="0"/>
              </a:spcAft>
            </a:pPr>
            <a:r>
              <a:rPr lang="en-US" altLang="ja-JP" dirty="0"/>
              <a:t>	print(b)</a:t>
            </a:r>
          </a:p>
          <a:p>
            <a:pPr>
              <a:spcBef>
                <a:spcPts val="0"/>
              </a:spcBef>
              <a:spcAft>
                <a:spcPts val="0"/>
              </a:spcAft>
            </a:pPr>
            <a:r>
              <a:rPr lang="en-US" altLang="ja-JP" dirty="0"/>
              <a:t>	print(c)</a:t>
            </a:r>
          </a:p>
          <a:p>
            <a:pPr>
              <a:spcBef>
                <a:spcPts val="0"/>
              </a:spcBef>
              <a:spcAft>
                <a:spcPts val="0"/>
              </a:spcAft>
            </a:pPr>
            <a:r>
              <a:rPr lang="en-US" altLang="ja-JP" dirty="0"/>
              <a:t>main()</a:t>
            </a:r>
          </a:p>
        </p:txBody>
      </p:sp>
      <p:sp>
        <p:nvSpPr>
          <p:cNvPr id="14" name="テキスト ボックス 13">
            <a:extLst>
              <a:ext uri="{FF2B5EF4-FFF2-40B4-BE49-F238E27FC236}">
                <a16:creationId xmlns:a16="http://schemas.microsoft.com/office/drawing/2014/main" id="{86EA34B1-DDEA-4A9B-854F-63F96BA56B7F}"/>
              </a:ext>
            </a:extLst>
          </p:cNvPr>
          <p:cNvSpPr txBox="1"/>
          <p:nvPr/>
        </p:nvSpPr>
        <p:spPr>
          <a:xfrm>
            <a:off x="6477352" y="5760872"/>
            <a:ext cx="4146658" cy="369332"/>
          </a:xfrm>
          <a:prstGeom prst="rect">
            <a:avLst/>
          </a:prstGeom>
          <a:noFill/>
        </p:spPr>
        <p:txBody>
          <a:bodyPr wrap="square" rtlCol="0">
            <a:spAutoFit/>
          </a:bodyPr>
          <a:lstStyle/>
          <a:p>
            <a:r>
              <a:rPr lang="ja-JP" altLang="en-US" b="1" dirty="0">
                <a:solidFill>
                  <a:schemeClr val="accent1"/>
                </a:solidFill>
              </a:rPr>
              <a:t>同じ計算を</a:t>
            </a:r>
            <a:r>
              <a:rPr lang="en-US" altLang="ja-JP" b="1" dirty="0">
                <a:solidFill>
                  <a:schemeClr val="accent1"/>
                </a:solidFill>
              </a:rPr>
              <a:t>2</a:t>
            </a:r>
            <a:r>
              <a:rPr lang="ja-JP" altLang="en-US" b="1" dirty="0">
                <a:solidFill>
                  <a:schemeClr val="accent1"/>
                </a:solidFill>
              </a:rPr>
              <a:t>回記述する必要がある</a:t>
            </a:r>
            <a:endParaRPr kumimoji="1" lang="ja-JP" altLang="en-US" b="1" dirty="0">
              <a:solidFill>
                <a:schemeClr val="accent1"/>
              </a:solidFill>
            </a:endParaRPr>
          </a:p>
        </p:txBody>
      </p:sp>
      <p:sp>
        <p:nvSpPr>
          <p:cNvPr id="15" name="正方形/長方形 14">
            <a:extLst>
              <a:ext uri="{FF2B5EF4-FFF2-40B4-BE49-F238E27FC236}">
                <a16:creationId xmlns:a16="http://schemas.microsoft.com/office/drawing/2014/main" id="{073B5DDC-CB8B-4BF5-81E0-0848C1A7DBAF}"/>
              </a:ext>
            </a:extLst>
          </p:cNvPr>
          <p:cNvSpPr/>
          <p:nvPr/>
        </p:nvSpPr>
        <p:spPr>
          <a:xfrm>
            <a:off x="311932" y="6448325"/>
            <a:ext cx="11203758" cy="338554"/>
          </a:xfrm>
          <a:prstGeom prst="rect">
            <a:avLst/>
          </a:prstGeom>
        </p:spPr>
        <p:txBody>
          <a:bodyPr wrap="square">
            <a:spAutoFit/>
          </a:bodyPr>
          <a:lstStyle/>
          <a:p>
            <a:r>
              <a:rPr lang="ja-JP" altLang="en-US" sz="1600" dirty="0"/>
              <a:t>（簡単な計算の場合その利点が分かりにくいが複雑な計算をする場合には関数を定義しておいたほうが良い場合が多い）</a:t>
            </a:r>
            <a:endParaRPr lang="en-US" altLang="ja-JP" sz="1600" dirty="0"/>
          </a:p>
        </p:txBody>
      </p:sp>
      <p:sp>
        <p:nvSpPr>
          <p:cNvPr id="17" name="テキスト ボックス 16">
            <a:extLst>
              <a:ext uri="{FF2B5EF4-FFF2-40B4-BE49-F238E27FC236}">
                <a16:creationId xmlns:a16="http://schemas.microsoft.com/office/drawing/2014/main" id="{1271600D-77B2-4FB3-995E-D42EB2153058}"/>
              </a:ext>
            </a:extLst>
          </p:cNvPr>
          <p:cNvSpPr txBox="1"/>
          <p:nvPr/>
        </p:nvSpPr>
        <p:spPr>
          <a:xfrm>
            <a:off x="1266397" y="3059668"/>
            <a:ext cx="2281287" cy="369332"/>
          </a:xfrm>
          <a:prstGeom prst="rect">
            <a:avLst/>
          </a:prstGeom>
          <a:noFill/>
        </p:spPr>
        <p:txBody>
          <a:bodyPr wrap="square" rtlCol="0">
            <a:spAutoFit/>
          </a:bodyPr>
          <a:lstStyle/>
          <a:p>
            <a:r>
              <a:rPr lang="ja-JP" altLang="en-US" b="1" dirty="0"/>
              <a:t>関数を定義した場合</a:t>
            </a:r>
            <a:endParaRPr kumimoji="1" lang="ja-JP" altLang="en-US" b="1" dirty="0"/>
          </a:p>
        </p:txBody>
      </p:sp>
      <p:sp>
        <p:nvSpPr>
          <p:cNvPr id="18" name="テキスト ボックス 17">
            <a:extLst>
              <a:ext uri="{FF2B5EF4-FFF2-40B4-BE49-F238E27FC236}">
                <a16:creationId xmlns:a16="http://schemas.microsoft.com/office/drawing/2014/main" id="{C2EF445D-B2D4-4DB2-A714-04EFFDD27F5A}"/>
              </a:ext>
            </a:extLst>
          </p:cNvPr>
          <p:cNvSpPr txBox="1"/>
          <p:nvPr/>
        </p:nvSpPr>
        <p:spPr>
          <a:xfrm>
            <a:off x="7055115" y="3135106"/>
            <a:ext cx="2487105" cy="369332"/>
          </a:xfrm>
          <a:prstGeom prst="rect">
            <a:avLst/>
          </a:prstGeom>
          <a:noFill/>
        </p:spPr>
        <p:txBody>
          <a:bodyPr wrap="square" rtlCol="0">
            <a:spAutoFit/>
          </a:bodyPr>
          <a:lstStyle/>
          <a:p>
            <a:r>
              <a:rPr lang="ja-JP" altLang="en-US" b="1" dirty="0"/>
              <a:t>関数を定義しない場合</a:t>
            </a:r>
            <a:endParaRPr kumimoji="1" lang="ja-JP" altLang="en-US" b="1" dirty="0"/>
          </a:p>
        </p:txBody>
      </p:sp>
    </p:spTree>
    <p:extLst>
      <p:ext uri="{BB962C8B-B14F-4D97-AF65-F5344CB8AC3E}">
        <p14:creationId xmlns:p14="http://schemas.microsoft.com/office/powerpoint/2010/main" val="1464132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E6A6A614-5676-4DF1-B34E-819F3AC39637}"/>
              </a:ext>
            </a:extLst>
          </p:cNvPr>
          <p:cNvSpPr/>
          <p:nvPr/>
        </p:nvSpPr>
        <p:spPr>
          <a:xfrm>
            <a:off x="6640710" y="4688148"/>
            <a:ext cx="3474250" cy="2026168"/>
          </a:xfrm>
          <a:prstGeom prst="rect">
            <a:avLst/>
          </a:prstGeom>
          <a:solidFill>
            <a:schemeClr val="bg1"/>
          </a:solidFill>
          <a:ln w="57150">
            <a:solidFill>
              <a:srgbClr val="23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0171D944-143C-417A-93BF-AC10E6E9E70A}"/>
              </a:ext>
            </a:extLst>
          </p:cNvPr>
          <p:cNvSpPr/>
          <p:nvPr/>
        </p:nvSpPr>
        <p:spPr>
          <a:xfrm>
            <a:off x="6659564" y="2533453"/>
            <a:ext cx="3474250" cy="2026168"/>
          </a:xfrm>
          <a:prstGeom prst="rect">
            <a:avLst/>
          </a:prstGeom>
          <a:solidFill>
            <a:schemeClr val="bg1"/>
          </a:solidFill>
          <a:ln w="57150">
            <a:solidFill>
              <a:srgbClr val="23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319EEF8-6B13-4DF0-80C0-930EE378C521}"/>
              </a:ext>
            </a:extLst>
          </p:cNvPr>
          <p:cNvSpPr>
            <a:spLocks noGrp="1"/>
          </p:cNvSpPr>
          <p:nvPr>
            <p:ph type="title"/>
          </p:nvPr>
        </p:nvSpPr>
        <p:spPr>
          <a:xfrm>
            <a:off x="581191" y="262737"/>
            <a:ext cx="11029616" cy="810110"/>
          </a:xfrm>
        </p:spPr>
        <p:txBody>
          <a:bodyPr/>
          <a:lstStyle/>
          <a:p>
            <a:r>
              <a:rPr kumimoji="1" lang="ja-JP" altLang="en-US" dirty="0"/>
              <a:t>関数を使う利点</a:t>
            </a:r>
          </a:p>
        </p:txBody>
      </p:sp>
      <p:sp>
        <p:nvSpPr>
          <p:cNvPr id="4" name="スライド番号プレースホルダー 3">
            <a:extLst>
              <a:ext uri="{FF2B5EF4-FFF2-40B4-BE49-F238E27FC236}">
                <a16:creationId xmlns:a16="http://schemas.microsoft.com/office/drawing/2014/main" id="{A2995298-4982-44ED-A7D4-F21141231454}"/>
              </a:ext>
            </a:extLst>
          </p:cNvPr>
          <p:cNvSpPr>
            <a:spLocks noGrp="1"/>
          </p:cNvSpPr>
          <p:nvPr>
            <p:ph type="sldNum" sz="quarter" idx="12"/>
          </p:nvPr>
        </p:nvSpPr>
        <p:spPr/>
        <p:txBody>
          <a:bodyPr/>
          <a:lstStyle/>
          <a:p>
            <a:fld id="{57021661-B2A8-457F-930E-F617AD024F3F}" type="slidenum">
              <a:rPr lang="ja-JP" altLang="en-US" smtClean="0"/>
              <a:pPr/>
              <a:t>11</a:t>
            </a:fld>
            <a:endParaRPr lang="ja-JP" altLang="en-US" dirty="0"/>
          </a:p>
        </p:txBody>
      </p:sp>
      <p:sp>
        <p:nvSpPr>
          <p:cNvPr id="11" name="コンテンツ プレースホルダー 2">
            <a:extLst>
              <a:ext uri="{FF2B5EF4-FFF2-40B4-BE49-F238E27FC236}">
                <a16:creationId xmlns:a16="http://schemas.microsoft.com/office/drawing/2014/main" id="{98FDB2EF-02E1-4D25-9730-7B39E1F7099F}"/>
              </a:ext>
            </a:extLst>
          </p:cNvPr>
          <p:cNvSpPr txBox="1">
            <a:spLocks/>
          </p:cNvSpPr>
          <p:nvPr/>
        </p:nvSpPr>
        <p:spPr>
          <a:xfrm>
            <a:off x="216816" y="1264464"/>
            <a:ext cx="11393991" cy="582224"/>
          </a:xfrm>
          <a:prstGeom prst="rect">
            <a:avLst/>
          </a:prstGeom>
        </p:spPr>
        <p:txBody>
          <a:bodyPr vert="horz" lIns="91440" tIns="45720" rIns="91440" bIns="45720" rtlCol="0" anchor="t">
            <a:normAutofit lnSpcReduction="100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ja-JP" altLang="en-US" sz="2400" dirty="0"/>
              <a:t>（前ページよりは）利点が分かりやすい例（最大値を求める）</a:t>
            </a:r>
            <a:endParaRPr lang="en-US" altLang="ja-JP" sz="2400" dirty="0"/>
          </a:p>
        </p:txBody>
      </p:sp>
      <p:sp>
        <p:nvSpPr>
          <p:cNvPr id="10" name="正方形/長方形 9">
            <a:extLst>
              <a:ext uri="{FF2B5EF4-FFF2-40B4-BE49-F238E27FC236}">
                <a16:creationId xmlns:a16="http://schemas.microsoft.com/office/drawing/2014/main" id="{2F384A0B-63A8-4B96-A715-C6EF9DCA61FB}"/>
              </a:ext>
            </a:extLst>
          </p:cNvPr>
          <p:cNvSpPr/>
          <p:nvPr/>
        </p:nvSpPr>
        <p:spPr>
          <a:xfrm>
            <a:off x="700084" y="2222971"/>
            <a:ext cx="4088093" cy="3785652"/>
          </a:xfrm>
          <a:prstGeom prst="rect">
            <a:avLst/>
          </a:prstGeom>
          <a:ln w="38100">
            <a:solidFill>
              <a:schemeClr val="tx1"/>
            </a:solidFill>
          </a:ln>
        </p:spPr>
        <p:txBody>
          <a:bodyPr wrap="square">
            <a:spAutoFit/>
          </a:bodyPr>
          <a:lstStyle/>
          <a:p>
            <a:pPr>
              <a:spcBef>
                <a:spcPts val="0"/>
              </a:spcBef>
              <a:spcAft>
                <a:spcPts val="0"/>
              </a:spcAft>
            </a:pPr>
            <a:r>
              <a:rPr lang="en-US" altLang="ja-JP" sz="1600" b="1" dirty="0">
                <a:solidFill>
                  <a:srgbClr val="CC6600"/>
                </a:solidFill>
              </a:rPr>
              <a:t>def</a:t>
            </a:r>
            <a:r>
              <a:rPr lang="en-US" altLang="ja-JP" sz="1600" dirty="0"/>
              <a:t> m(a, b, c):</a:t>
            </a:r>
          </a:p>
          <a:p>
            <a:pPr>
              <a:spcBef>
                <a:spcPts val="0"/>
              </a:spcBef>
              <a:spcAft>
                <a:spcPts val="0"/>
              </a:spcAft>
            </a:pPr>
            <a:r>
              <a:rPr lang="en-US" altLang="ja-JP" sz="1600" dirty="0"/>
              <a:t>	maximum = 0</a:t>
            </a:r>
          </a:p>
          <a:p>
            <a:pPr>
              <a:spcBef>
                <a:spcPts val="0"/>
              </a:spcBef>
              <a:spcAft>
                <a:spcPts val="0"/>
              </a:spcAft>
            </a:pPr>
            <a:r>
              <a:rPr lang="en-US" altLang="ja-JP" sz="1600" dirty="0"/>
              <a:t>	if (maximum &lt; a):   </a:t>
            </a:r>
          </a:p>
          <a:p>
            <a:pPr>
              <a:spcBef>
                <a:spcPts val="0"/>
              </a:spcBef>
              <a:spcAft>
                <a:spcPts val="0"/>
              </a:spcAft>
            </a:pPr>
            <a:r>
              <a:rPr lang="en-US" altLang="ja-JP" sz="1600" dirty="0"/>
              <a:t>		maximum = a</a:t>
            </a:r>
          </a:p>
          <a:p>
            <a:pPr>
              <a:spcBef>
                <a:spcPts val="0"/>
              </a:spcBef>
              <a:spcAft>
                <a:spcPts val="0"/>
              </a:spcAft>
            </a:pPr>
            <a:r>
              <a:rPr lang="en-US" altLang="ja-JP" sz="1600" dirty="0"/>
              <a:t>	if (maximum &lt; b):    </a:t>
            </a:r>
          </a:p>
          <a:p>
            <a:pPr>
              <a:spcBef>
                <a:spcPts val="0"/>
              </a:spcBef>
              <a:spcAft>
                <a:spcPts val="0"/>
              </a:spcAft>
            </a:pPr>
            <a:r>
              <a:rPr lang="en-US" altLang="ja-JP" sz="1600" dirty="0"/>
              <a:t>		maximum = b</a:t>
            </a:r>
          </a:p>
          <a:p>
            <a:pPr>
              <a:spcBef>
                <a:spcPts val="0"/>
              </a:spcBef>
              <a:spcAft>
                <a:spcPts val="0"/>
              </a:spcAft>
            </a:pPr>
            <a:r>
              <a:rPr lang="en-US" altLang="ja-JP" sz="1600" dirty="0"/>
              <a:t>	if (maximum &lt; c):    </a:t>
            </a:r>
          </a:p>
          <a:p>
            <a:pPr>
              <a:spcBef>
                <a:spcPts val="0"/>
              </a:spcBef>
              <a:spcAft>
                <a:spcPts val="0"/>
              </a:spcAft>
            </a:pPr>
            <a:r>
              <a:rPr lang="en-US" altLang="ja-JP" sz="1600" dirty="0"/>
              <a:t>		maximum = c </a:t>
            </a:r>
          </a:p>
          <a:p>
            <a:pPr>
              <a:spcBef>
                <a:spcPts val="0"/>
              </a:spcBef>
              <a:spcAft>
                <a:spcPts val="0"/>
              </a:spcAft>
            </a:pPr>
            <a:r>
              <a:rPr lang="en-US" altLang="ja-JP" sz="1600" dirty="0"/>
              <a:t>	return maximum</a:t>
            </a:r>
          </a:p>
          <a:p>
            <a:pPr>
              <a:spcBef>
                <a:spcPts val="0"/>
              </a:spcBef>
              <a:spcAft>
                <a:spcPts val="0"/>
              </a:spcAft>
            </a:pPr>
            <a:r>
              <a:rPr lang="en-US" altLang="ja-JP" sz="1600" b="1" dirty="0">
                <a:solidFill>
                  <a:srgbClr val="CC6600"/>
                </a:solidFill>
              </a:rPr>
              <a:t>def</a:t>
            </a:r>
            <a:r>
              <a:rPr lang="en-US" altLang="ja-JP" sz="1600" b="1" dirty="0">
                <a:solidFill>
                  <a:srgbClr val="FF0000"/>
                </a:solidFill>
              </a:rPr>
              <a:t> </a:t>
            </a:r>
            <a:r>
              <a:rPr lang="en-US" altLang="ja-JP" sz="1600" dirty="0"/>
              <a:t>main() :</a:t>
            </a:r>
          </a:p>
          <a:p>
            <a:pPr>
              <a:spcBef>
                <a:spcPts val="0"/>
              </a:spcBef>
              <a:spcAft>
                <a:spcPts val="0"/>
              </a:spcAft>
            </a:pPr>
            <a:r>
              <a:rPr lang="en-US" altLang="ja-JP" sz="1600" dirty="0"/>
              <a:t>	b = m(3,10,1)</a:t>
            </a:r>
          </a:p>
          <a:p>
            <a:pPr>
              <a:spcBef>
                <a:spcPts val="0"/>
              </a:spcBef>
              <a:spcAft>
                <a:spcPts val="0"/>
              </a:spcAft>
            </a:pPr>
            <a:r>
              <a:rPr lang="en-US" altLang="ja-JP" sz="1600" dirty="0"/>
              <a:t>	c = m(86,2,40)</a:t>
            </a:r>
          </a:p>
          <a:p>
            <a:pPr>
              <a:spcBef>
                <a:spcPts val="0"/>
              </a:spcBef>
              <a:spcAft>
                <a:spcPts val="0"/>
              </a:spcAft>
            </a:pPr>
            <a:r>
              <a:rPr lang="en-US" altLang="ja-JP" sz="1600" dirty="0"/>
              <a:t>	print(b)</a:t>
            </a:r>
          </a:p>
          <a:p>
            <a:pPr>
              <a:spcBef>
                <a:spcPts val="0"/>
              </a:spcBef>
              <a:spcAft>
                <a:spcPts val="0"/>
              </a:spcAft>
            </a:pPr>
            <a:r>
              <a:rPr lang="en-US" altLang="ja-JP" sz="1600" dirty="0"/>
              <a:t>	print(c)</a:t>
            </a:r>
          </a:p>
          <a:p>
            <a:pPr>
              <a:spcBef>
                <a:spcPts val="0"/>
              </a:spcBef>
              <a:spcAft>
                <a:spcPts val="0"/>
              </a:spcAft>
            </a:pPr>
            <a:r>
              <a:rPr lang="en-US" altLang="ja-JP" sz="1600" dirty="0"/>
              <a:t>main()</a:t>
            </a:r>
          </a:p>
        </p:txBody>
      </p:sp>
      <p:sp>
        <p:nvSpPr>
          <p:cNvPr id="13" name="正方形/長方形 12">
            <a:extLst>
              <a:ext uri="{FF2B5EF4-FFF2-40B4-BE49-F238E27FC236}">
                <a16:creationId xmlns:a16="http://schemas.microsoft.com/office/drawing/2014/main" id="{F708EBE5-0967-458E-A753-13FA0B262853}"/>
              </a:ext>
            </a:extLst>
          </p:cNvPr>
          <p:cNvSpPr/>
          <p:nvPr/>
        </p:nvSpPr>
        <p:spPr>
          <a:xfrm>
            <a:off x="5717683" y="2262564"/>
            <a:ext cx="5457117" cy="4524315"/>
          </a:xfrm>
          <a:prstGeom prst="rect">
            <a:avLst/>
          </a:prstGeom>
          <a:ln w="38100">
            <a:solidFill>
              <a:schemeClr val="tx1"/>
            </a:solidFill>
          </a:ln>
        </p:spPr>
        <p:txBody>
          <a:bodyPr wrap="square">
            <a:spAutoFit/>
          </a:bodyPr>
          <a:lstStyle/>
          <a:p>
            <a:pPr>
              <a:spcBef>
                <a:spcPts val="0"/>
              </a:spcBef>
              <a:spcAft>
                <a:spcPts val="0"/>
              </a:spcAft>
            </a:pPr>
            <a:r>
              <a:rPr lang="en-US" altLang="ja-JP" sz="1600" b="1" dirty="0">
                <a:solidFill>
                  <a:srgbClr val="CC6600"/>
                </a:solidFill>
              </a:rPr>
              <a:t>def</a:t>
            </a:r>
            <a:r>
              <a:rPr lang="en-US" altLang="ja-JP" sz="1600" b="1" dirty="0">
                <a:solidFill>
                  <a:srgbClr val="FF0000"/>
                </a:solidFill>
              </a:rPr>
              <a:t> </a:t>
            </a:r>
            <a:r>
              <a:rPr lang="en-US" altLang="ja-JP" sz="1600" dirty="0"/>
              <a:t>main() :</a:t>
            </a:r>
          </a:p>
          <a:p>
            <a:pPr>
              <a:spcBef>
                <a:spcPts val="0"/>
              </a:spcBef>
              <a:spcAft>
                <a:spcPts val="0"/>
              </a:spcAft>
            </a:pPr>
            <a:r>
              <a:rPr lang="en-US" altLang="ja-JP" sz="1600" dirty="0"/>
              <a:t>	maximum = 0; a = 3; b = 10; c = 1</a:t>
            </a:r>
          </a:p>
          <a:p>
            <a:pPr>
              <a:spcBef>
                <a:spcPts val="0"/>
              </a:spcBef>
              <a:spcAft>
                <a:spcPts val="0"/>
              </a:spcAft>
            </a:pPr>
            <a:r>
              <a:rPr lang="en-US" altLang="ja-JP" sz="1600" dirty="0"/>
              <a:t>	if (maximum &lt; a):   </a:t>
            </a:r>
          </a:p>
          <a:p>
            <a:pPr>
              <a:spcBef>
                <a:spcPts val="0"/>
              </a:spcBef>
              <a:spcAft>
                <a:spcPts val="0"/>
              </a:spcAft>
            </a:pPr>
            <a:r>
              <a:rPr lang="en-US" altLang="ja-JP" sz="1600" dirty="0"/>
              <a:t>		</a:t>
            </a:r>
            <a:r>
              <a:rPr lang="en-US" altLang="ja-JP" sz="1600" dirty="0" err="1"/>
              <a:t>maimum</a:t>
            </a:r>
            <a:r>
              <a:rPr lang="en-US" altLang="ja-JP" sz="1600" dirty="0"/>
              <a:t> = a</a:t>
            </a:r>
          </a:p>
          <a:p>
            <a:pPr>
              <a:spcBef>
                <a:spcPts val="0"/>
              </a:spcBef>
              <a:spcAft>
                <a:spcPts val="0"/>
              </a:spcAft>
            </a:pPr>
            <a:r>
              <a:rPr lang="en-US" altLang="ja-JP" sz="1600" dirty="0"/>
              <a:t>	if (maximum &lt; b):    </a:t>
            </a:r>
          </a:p>
          <a:p>
            <a:pPr>
              <a:spcBef>
                <a:spcPts val="0"/>
              </a:spcBef>
              <a:spcAft>
                <a:spcPts val="0"/>
              </a:spcAft>
            </a:pPr>
            <a:r>
              <a:rPr lang="en-US" altLang="ja-JP" sz="1600" dirty="0"/>
              <a:t>		maximum = b</a:t>
            </a:r>
          </a:p>
          <a:p>
            <a:pPr>
              <a:spcBef>
                <a:spcPts val="0"/>
              </a:spcBef>
              <a:spcAft>
                <a:spcPts val="0"/>
              </a:spcAft>
            </a:pPr>
            <a:r>
              <a:rPr lang="en-US" altLang="ja-JP" sz="1600" dirty="0"/>
              <a:t>	if (maximum &lt; c):    </a:t>
            </a:r>
          </a:p>
          <a:p>
            <a:pPr>
              <a:spcBef>
                <a:spcPts val="0"/>
              </a:spcBef>
              <a:spcAft>
                <a:spcPts val="0"/>
              </a:spcAft>
            </a:pPr>
            <a:r>
              <a:rPr lang="en-US" altLang="ja-JP" sz="1600" dirty="0"/>
              <a:t>		maximum =</a:t>
            </a:r>
            <a:r>
              <a:rPr lang="ja-JP" altLang="en-US" sz="1600" dirty="0"/>
              <a:t> </a:t>
            </a:r>
            <a:r>
              <a:rPr lang="en-US" altLang="ja-JP" sz="1600" dirty="0"/>
              <a:t>c 	</a:t>
            </a:r>
          </a:p>
          <a:p>
            <a:pPr>
              <a:spcBef>
                <a:spcPts val="0"/>
              </a:spcBef>
              <a:spcAft>
                <a:spcPts val="0"/>
              </a:spcAft>
            </a:pPr>
            <a:r>
              <a:rPr lang="en-US" altLang="ja-JP" sz="1600" dirty="0"/>
              <a:t>		print(maximum) </a:t>
            </a:r>
          </a:p>
          <a:p>
            <a:pPr>
              <a:spcBef>
                <a:spcPts val="0"/>
              </a:spcBef>
              <a:spcAft>
                <a:spcPts val="0"/>
              </a:spcAft>
            </a:pPr>
            <a:endParaRPr lang="en-US" altLang="ja-JP" sz="1600" dirty="0"/>
          </a:p>
          <a:p>
            <a:pPr>
              <a:spcBef>
                <a:spcPts val="0"/>
              </a:spcBef>
              <a:spcAft>
                <a:spcPts val="0"/>
              </a:spcAft>
            </a:pPr>
            <a:r>
              <a:rPr lang="en-US" altLang="ja-JP" sz="1600" dirty="0"/>
              <a:t>	maximum = 0; d = 86; e = 2; f = 40</a:t>
            </a:r>
          </a:p>
          <a:p>
            <a:pPr>
              <a:spcBef>
                <a:spcPts val="0"/>
              </a:spcBef>
              <a:spcAft>
                <a:spcPts val="0"/>
              </a:spcAft>
            </a:pPr>
            <a:r>
              <a:rPr lang="en-US" altLang="ja-JP" sz="1600" dirty="0"/>
              <a:t>	if (maximum &lt; d):   </a:t>
            </a:r>
          </a:p>
          <a:p>
            <a:pPr>
              <a:spcBef>
                <a:spcPts val="0"/>
              </a:spcBef>
              <a:spcAft>
                <a:spcPts val="0"/>
              </a:spcAft>
            </a:pPr>
            <a:r>
              <a:rPr lang="en-US" altLang="ja-JP" sz="1600" dirty="0"/>
              <a:t>		</a:t>
            </a:r>
            <a:r>
              <a:rPr lang="en-US" altLang="ja-JP" sz="1600" dirty="0" err="1"/>
              <a:t>maimum</a:t>
            </a:r>
            <a:r>
              <a:rPr lang="en-US" altLang="ja-JP" sz="1600" dirty="0"/>
              <a:t> = a</a:t>
            </a:r>
          </a:p>
          <a:p>
            <a:pPr>
              <a:spcBef>
                <a:spcPts val="0"/>
              </a:spcBef>
              <a:spcAft>
                <a:spcPts val="0"/>
              </a:spcAft>
            </a:pPr>
            <a:r>
              <a:rPr lang="en-US" altLang="ja-JP" sz="1600" dirty="0"/>
              <a:t>	if (maximum &lt; e):    </a:t>
            </a:r>
          </a:p>
          <a:p>
            <a:pPr>
              <a:spcBef>
                <a:spcPts val="0"/>
              </a:spcBef>
              <a:spcAft>
                <a:spcPts val="0"/>
              </a:spcAft>
            </a:pPr>
            <a:r>
              <a:rPr lang="en-US" altLang="ja-JP" sz="1600" dirty="0"/>
              <a:t>		maximum = b</a:t>
            </a:r>
          </a:p>
          <a:p>
            <a:pPr>
              <a:spcBef>
                <a:spcPts val="0"/>
              </a:spcBef>
              <a:spcAft>
                <a:spcPts val="0"/>
              </a:spcAft>
            </a:pPr>
            <a:r>
              <a:rPr lang="en-US" altLang="ja-JP" sz="1600" dirty="0"/>
              <a:t>	if (maximum &lt; f):    </a:t>
            </a:r>
          </a:p>
          <a:p>
            <a:pPr>
              <a:spcBef>
                <a:spcPts val="0"/>
              </a:spcBef>
              <a:spcAft>
                <a:spcPts val="0"/>
              </a:spcAft>
            </a:pPr>
            <a:r>
              <a:rPr lang="en-US" altLang="ja-JP" sz="1600" dirty="0"/>
              <a:t>		maximum =</a:t>
            </a:r>
            <a:r>
              <a:rPr lang="ja-JP" altLang="en-US" sz="1600" dirty="0"/>
              <a:t> </a:t>
            </a:r>
            <a:r>
              <a:rPr lang="en-US" altLang="ja-JP" sz="1600" dirty="0"/>
              <a:t>c 	</a:t>
            </a:r>
          </a:p>
          <a:p>
            <a:pPr>
              <a:spcBef>
                <a:spcPts val="0"/>
              </a:spcBef>
              <a:spcAft>
                <a:spcPts val="0"/>
              </a:spcAft>
            </a:pPr>
            <a:r>
              <a:rPr lang="en-US" altLang="ja-JP" sz="1600" dirty="0"/>
              <a:t>		print(maximum) </a:t>
            </a:r>
          </a:p>
        </p:txBody>
      </p:sp>
      <p:sp>
        <p:nvSpPr>
          <p:cNvPr id="14" name="テキスト ボックス 13">
            <a:extLst>
              <a:ext uri="{FF2B5EF4-FFF2-40B4-BE49-F238E27FC236}">
                <a16:creationId xmlns:a16="http://schemas.microsoft.com/office/drawing/2014/main" id="{86EA34B1-DDEA-4A9B-854F-63F96BA56B7F}"/>
              </a:ext>
            </a:extLst>
          </p:cNvPr>
          <p:cNvSpPr txBox="1"/>
          <p:nvPr/>
        </p:nvSpPr>
        <p:spPr>
          <a:xfrm>
            <a:off x="9371402" y="1758595"/>
            <a:ext cx="2603782" cy="646331"/>
          </a:xfrm>
          <a:prstGeom prst="rect">
            <a:avLst/>
          </a:prstGeom>
          <a:solidFill>
            <a:schemeClr val="bg1"/>
          </a:solidFill>
          <a:ln>
            <a:solidFill>
              <a:srgbClr val="239200"/>
            </a:solidFill>
          </a:ln>
        </p:spPr>
        <p:txBody>
          <a:bodyPr wrap="square" rtlCol="0">
            <a:spAutoFit/>
          </a:bodyPr>
          <a:lstStyle/>
          <a:p>
            <a:pPr algn="ctr"/>
            <a:r>
              <a:rPr lang="ja-JP" altLang="en-US" b="1" dirty="0">
                <a:solidFill>
                  <a:schemeClr val="accent1"/>
                </a:solidFill>
              </a:rPr>
              <a:t>同じ計算を</a:t>
            </a:r>
            <a:endParaRPr lang="en-US" altLang="ja-JP" b="1" dirty="0">
              <a:solidFill>
                <a:schemeClr val="accent1"/>
              </a:solidFill>
            </a:endParaRPr>
          </a:p>
          <a:p>
            <a:pPr algn="ctr"/>
            <a:r>
              <a:rPr lang="en-US" altLang="ja-JP" b="1" dirty="0">
                <a:solidFill>
                  <a:schemeClr val="accent1"/>
                </a:solidFill>
              </a:rPr>
              <a:t>2</a:t>
            </a:r>
            <a:r>
              <a:rPr lang="ja-JP" altLang="en-US" b="1" dirty="0">
                <a:solidFill>
                  <a:schemeClr val="accent1"/>
                </a:solidFill>
              </a:rPr>
              <a:t>回記述する必要がある</a:t>
            </a:r>
            <a:endParaRPr kumimoji="1" lang="ja-JP" altLang="en-US" b="1" dirty="0">
              <a:solidFill>
                <a:schemeClr val="accent1"/>
              </a:solidFill>
            </a:endParaRPr>
          </a:p>
        </p:txBody>
      </p:sp>
      <p:sp>
        <p:nvSpPr>
          <p:cNvPr id="17" name="テキスト ボックス 16">
            <a:extLst>
              <a:ext uri="{FF2B5EF4-FFF2-40B4-BE49-F238E27FC236}">
                <a16:creationId xmlns:a16="http://schemas.microsoft.com/office/drawing/2014/main" id="{1271600D-77B2-4FB3-995E-D42EB2153058}"/>
              </a:ext>
            </a:extLst>
          </p:cNvPr>
          <p:cNvSpPr txBox="1"/>
          <p:nvPr/>
        </p:nvSpPr>
        <p:spPr>
          <a:xfrm>
            <a:off x="1603488" y="1853639"/>
            <a:ext cx="2281287" cy="369332"/>
          </a:xfrm>
          <a:prstGeom prst="rect">
            <a:avLst/>
          </a:prstGeom>
          <a:noFill/>
        </p:spPr>
        <p:txBody>
          <a:bodyPr wrap="square" rtlCol="0">
            <a:spAutoFit/>
          </a:bodyPr>
          <a:lstStyle/>
          <a:p>
            <a:r>
              <a:rPr lang="ja-JP" altLang="en-US" b="1" dirty="0"/>
              <a:t>関数を定義した場合</a:t>
            </a:r>
            <a:endParaRPr kumimoji="1" lang="ja-JP" altLang="en-US" b="1" dirty="0"/>
          </a:p>
        </p:txBody>
      </p:sp>
      <p:sp>
        <p:nvSpPr>
          <p:cNvPr id="18" name="テキスト ボックス 17">
            <a:extLst>
              <a:ext uri="{FF2B5EF4-FFF2-40B4-BE49-F238E27FC236}">
                <a16:creationId xmlns:a16="http://schemas.microsoft.com/office/drawing/2014/main" id="{C2EF445D-B2D4-4DB2-A714-04EFFDD27F5A}"/>
              </a:ext>
            </a:extLst>
          </p:cNvPr>
          <p:cNvSpPr txBox="1"/>
          <p:nvPr/>
        </p:nvSpPr>
        <p:spPr>
          <a:xfrm>
            <a:off x="6708742" y="1929048"/>
            <a:ext cx="2487105" cy="369332"/>
          </a:xfrm>
          <a:prstGeom prst="rect">
            <a:avLst/>
          </a:prstGeom>
          <a:noFill/>
        </p:spPr>
        <p:txBody>
          <a:bodyPr wrap="square" rtlCol="0">
            <a:spAutoFit/>
          </a:bodyPr>
          <a:lstStyle/>
          <a:p>
            <a:r>
              <a:rPr lang="ja-JP" altLang="en-US" b="1" dirty="0"/>
              <a:t>関数を定義しない場合</a:t>
            </a:r>
            <a:endParaRPr kumimoji="1" lang="ja-JP" altLang="en-US" b="1" dirty="0"/>
          </a:p>
        </p:txBody>
      </p:sp>
    </p:spTree>
    <p:extLst>
      <p:ext uri="{BB962C8B-B14F-4D97-AF65-F5344CB8AC3E}">
        <p14:creationId xmlns:p14="http://schemas.microsoft.com/office/powerpoint/2010/main" val="243253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5"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7D68A66F-666F-463F-81F9-FB0C27FC5550}"/>
              </a:ext>
            </a:extLst>
          </p:cNvPr>
          <p:cNvSpPr/>
          <p:nvPr/>
        </p:nvSpPr>
        <p:spPr>
          <a:xfrm>
            <a:off x="6326049" y="2804766"/>
            <a:ext cx="5253068" cy="237109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DE716D0-3C41-470E-AEBA-18DD70177CB3}"/>
              </a:ext>
            </a:extLst>
          </p:cNvPr>
          <p:cNvSpPr>
            <a:spLocks noGrp="1"/>
          </p:cNvSpPr>
          <p:nvPr>
            <p:ph type="title"/>
          </p:nvPr>
        </p:nvSpPr>
        <p:spPr/>
        <p:txBody>
          <a:bodyPr/>
          <a:lstStyle/>
          <a:p>
            <a:r>
              <a:rPr kumimoji="1" lang="ja-JP" altLang="en-US" dirty="0"/>
              <a:t>関数を使う利点</a:t>
            </a:r>
          </a:p>
        </p:txBody>
      </p:sp>
      <p:sp>
        <p:nvSpPr>
          <p:cNvPr id="3" name="コンテンツ プレースホルダー 2">
            <a:extLst>
              <a:ext uri="{FF2B5EF4-FFF2-40B4-BE49-F238E27FC236}">
                <a16:creationId xmlns:a16="http://schemas.microsoft.com/office/drawing/2014/main" id="{59EFA54B-31F0-4F42-9826-988EC0FDE6A3}"/>
              </a:ext>
            </a:extLst>
          </p:cNvPr>
          <p:cNvSpPr>
            <a:spLocks noGrp="1"/>
          </p:cNvSpPr>
          <p:nvPr>
            <p:ph idx="1"/>
          </p:nvPr>
        </p:nvSpPr>
        <p:spPr>
          <a:xfrm>
            <a:off x="581192" y="1264464"/>
            <a:ext cx="11029615" cy="903701"/>
          </a:xfrm>
        </p:spPr>
        <p:txBody>
          <a:bodyPr/>
          <a:lstStyle/>
          <a:p>
            <a:r>
              <a:rPr kumimoji="1" lang="en-US" altLang="ja-JP" b="1" u="sng" dirty="0"/>
              <a:t>2.main</a:t>
            </a:r>
            <a:r>
              <a:rPr kumimoji="1" lang="ja-JP" altLang="en-US" b="1" u="sng" dirty="0"/>
              <a:t>文を見る</a:t>
            </a:r>
            <a:r>
              <a:rPr kumimoji="1" lang="ja-JP" altLang="en-US" b="1" u="sng"/>
              <a:t>だけでやっているおおまかな内容が分かる</a:t>
            </a:r>
            <a:endParaRPr kumimoji="1" lang="ja-JP" altLang="en-US" b="1" u="sng" dirty="0"/>
          </a:p>
        </p:txBody>
      </p:sp>
      <p:sp>
        <p:nvSpPr>
          <p:cNvPr id="4" name="スライド番号プレースホルダー 3">
            <a:extLst>
              <a:ext uri="{FF2B5EF4-FFF2-40B4-BE49-F238E27FC236}">
                <a16:creationId xmlns:a16="http://schemas.microsoft.com/office/drawing/2014/main" id="{B2736821-AB10-4184-AC51-38C74BE28DDB}"/>
              </a:ext>
            </a:extLst>
          </p:cNvPr>
          <p:cNvSpPr>
            <a:spLocks noGrp="1"/>
          </p:cNvSpPr>
          <p:nvPr>
            <p:ph type="sldNum" sz="quarter" idx="12"/>
          </p:nvPr>
        </p:nvSpPr>
        <p:spPr/>
        <p:txBody>
          <a:bodyPr/>
          <a:lstStyle/>
          <a:p>
            <a:fld id="{57021661-B2A8-457F-930E-F617AD024F3F}" type="slidenum">
              <a:rPr lang="ja-JP" altLang="en-US" smtClean="0"/>
              <a:pPr/>
              <a:t>12</a:t>
            </a:fld>
            <a:endParaRPr lang="ja-JP" altLang="en-US" dirty="0"/>
          </a:p>
        </p:txBody>
      </p:sp>
      <p:sp>
        <p:nvSpPr>
          <p:cNvPr id="6" name="正方形/長方形 5">
            <a:extLst>
              <a:ext uri="{FF2B5EF4-FFF2-40B4-BE49-F238E27FC236}">
                <a16:creationId xmlns:a16="http://schemas.microsoft.com/office/drawing/2014/main" id="{F99A396B-4D81-4E20-B939-6721C8DAA2FB}"/>
              </a:ext>
            </a:extLst>
          </p:cNvPr>
          <p:cNvSpPr/>
          <p:nvPr/>
        </p:nvSpPr>
        <p:spPr>
          <a:xfrm>
            <a:off x="927032" y="2043344"/>
            <a:ext cx="4154015" cy="3416320"/>
          </a:xfrm>
          <a:prstGeom prst="rect">
            <a:avLst/>
          </a:prstGeom>
          <a:ln w="38100">
            <a:solidFill>
              <a:schemeClr val="tx1"/>
            </a:solidFill>
          </a:ln>
        </p:spPr>
        <p:txBody>
          <a:bodyPr wrap="square">
            <a:spAutoFit/>
          </a:bodyPr>
          <a:lstStyle/>
          <a:p>
            <a:pPr>
              <a:spcBef>
                <a:spcPts val="0"/>
              </a:spcBef>
              <a:spcAft>
                <a:spcPts val="0"/>
              </a:spcAft>
            </a:pPr>
            <a:r>
              <a:rPr lang="en-US" altLang="ja-JP" sz="2400" b="1" dirty="0">
                <a:solidFill>
                  <a:srgbClr val="CC6600"/>
                </a:solidFill>
              </a:rPr>
              <a:t>def</a:t>
            </a:r>
            <a:r>
              <a:rPr lang="en-US" altLang="ja-JP" sz="2400" dirty="0"/>
              <a:t> </a:t>
            </a:r>
            <a:r>
              <a:rPr lang="en-US" altLang="ja-JP" sz="2400" b="1" dirty="0">
                <a:solidFill>
                  <a:srgbClr val="FF0000"/>
                </a:solidFill>
              </a:rPr>
              <a:t>tax</a:t>
            </a:r>
            <a:r>
              <a:rPr lang="en-US" altLang="ja-JP" sz="2400" dirty="0"/>
              <a:t>(</a:t>
            </a:r>
            <a:r>
              <a:rPr lang="en-US" altLang="ja-JP" sz="2400" b="1" dirty="0">
                <a:solidFill>
                  <a:srgbClr val="FF0000"/>
                </a:solidFill>
              </a:rPr>
              <a:t>a</a:t>
            </a:r>
            <a:r>
              <a:rPr lang="en-US" altLang="ja-JP" sz="2400" dirty="0"/>
              <a:t>):</a:t>
            </a:r>
          </a:p>
          <a:p>
            <a:pPr>
              <a:spcBef>
                <a:spcPts val="0"/>
              </a:spcBef>
              <a:spcAft>
                <a:spcPts val="0"/>
              </a:spcAft>
            </a:pPr>
            <a:r>
              <a:rPr lang="en-US" altLang="ja-JP" sz="2400" dirty="0"/>
              <a:t>	result</a:t>
            </a:r>
            <a:r>
              <a:rPr lang="ja-JP" altLang="en-US" sz="2400" dirty="0"/>
              <a:t> </a:t>
            </a:r>
            <a:r>
              <a:rPr lang="en-US" altLang="ja-JP" sz="2400" dirty="0"/>
              <a:t>=</a:t>
            </a:r>
            <a:r>
              <a:rPr lang="ja-JP" altLang="en-US" sz="2400" dirty="0"/>
              <a:t> </a:t>
            </a:r>
            <a:r>
              <a:rPr lang="en-US" altLang="ja-JP" sz="2400" dirty="0"/>
              <a:t>a*1.08</a:t>
            </a:r>
          </a:p>
          <a:p>
            <a:pPr>
              <a:spcBef>
                <a:spcPts val="0"/>
              </a:spcBef>
              <a:spcAft>
                <a:spcPts val="0"/>
              </a:spcAft>
            </a:pPr>
            <a:r>
              <a:rPr lang="en-US" altLang="ja-JP" sz="2400" dirty="0"/>
              <a:t>	</a:t>
            </a:r>
            <a:r>
              <a:rPr lang="en-US" altLang="ja-JP" sz="2400" b="1" dirty="0">
                <a:solidFill>
                  <a:srgbClr val="CC6600"/>
                </a:solidFill>
              </a:rPr>
              <a:t>return</a:t>
            </a:r>
            <a:r>
              <a:rPr lang="en-US" altLang="ja-JP" sz="2400" dirty="0"/>
              <a:t> </a:t>
            </a:r>
            <a:r>
              <a:rPr lang="en-US" altLang="ja-JP" sz="2400" b="1" dirty="0">
                <a:solidFill>
                  <a:srgbClr val="FF0000"/>
                </a:solidFill>
              </a:rPr>
              <a:t>result</a:t>
            </a:r>
          </a:p>
          <a:p>
            <a:pPr>
              <a:spcBef>
                <a:spcPts val="0"/>
              </a:spcBef>
              <a:spcAft>
                <a:spcPts val="0"/>
              </a:spcAft>
            </a:pPr>
            <a:r>
              <a:rPr lang="en-US" altLang="ja-JP" sz="2400" b="1" dirty="0">
                <a:solidFill>
                  <a:srgbClr val="CC6600"/>
                </a:solidFill>
              </a:rPr>
              <a:t>def</a:t>
            </a:r>
            <a:r>
              <a:rPr lang="en-US" altLang="ja-JP" sz="2400" b="1" dirty="0">
                <a:solidFill>
                  <a:srgbClr val="FF0000"/>
                </a:solidFill>
              </a:rPr>
              <a:t> </a:t>
            </a:r>
            <a:r>
              <a:rPr lang="en-US" altLang="ja-JP" sz="2400" dirty="0"/>
              <a:t>main() :</a:t>
            </a:r>
          </a:p>
          <a:p>
            <a:pPr>
              <a:spcBef>
                <a:spcPts val="0"/>
              </a:spcBef>
              <a:spcAft>
                <a:spcPts val="0"/>
              </a:spcAft>
            </a:pPr>
            <a:r>
              <a:rPr lang="en-US" altLang="ja-JP" sz="2400" dirty="0"/>
              <a:t>	b = tax(100)</a:t>
            </a:r>
          </a:p>
          <a:p>
            <a:pPr>
              <a:spcBef>
                <a:spcPts val="0"/>
              </a:spcBef>
              <a:spcAft>
                <a:spcPts val="0"/>
              </a:spcAft>
            </a:pPr>
            <a:r>
              <a:rPr lang="en-US" altLang="ja-JP" sz="2400" dirty="0"/>
              <a:t>	c = tax(250)</a:t>
            </a:r>
          </a:p>
          <a:p>
            <a:pPr>
              <a:spcBef>
                <a:spcPts val="0"/>
              </a:spcBef>
              <a:spcAft>
                <a:spcPts val="0"/>
              </a:spcAft>
            </a:pPr>
            <a:r>
              <a:rPr lang="en-US" altLang="ja-JP" sz="2400" dirty="0"/>
              <a:t>	print(b)</a:t>
            </a:r>
          </a:p>
          <a:p>
            <a:pPr>
              <a:spcBef>
                <a:spcPts val="0"/>
              </a:spcBef>
              <a:spcAft>
                <a:spcPts val="0"/>
              </a:spcAft>
            </a:pPr>
            <a:r>
              <a:rPr lang="en-US" altLang="ja-JP" sz="2400" dirty="0"/>
              <a:t>	print(c)</a:t>
            </a:r>
          </a:p>
          <a:p>
            <a:pPr>
              <a:spcBef>
                <a:spcPts val="0"/>
              </a:spcBef>
              <a:spcAft>
                <a:spcPts val="0"/>
              </a:spcAft>
            </a:pPr>
            <a:r>
              <a:rPr lang="en-US" altLang="ja-JP" sz="2400" dirty="0"/>
              <a:t>main()</a:t>
            </a:r>
          </a:p>
        </p:txBody>
      </p:sp>
      <p:sp>
        <p:nvSpPr>
          <p:cNvPr id="7" name="フレーム 6">
            <a:extLst>
              <a:ext uri="{FF2B5EF4-FFF2-40B4-BE49-F238E27FC236}">
                <a16:creationId xmlns:a16="http://schemas.microsoft.com/office/drawing/2014/main" id="{18202837-5220-49C1-A1E8-A5A583628572}"/>
              </a:ext>
            </a:extLst>
          </p:cNvPr>
          <p:cNvSpPr/>
          <p:nvPr/>
        </p:nvSpPr>
        <p:spPr>
          <a:xfrm>
            <a:off x="815994" y="3167406"/>
            <a:ext cx="3776911" cy="2292258"/>
          </a:xfrm>
          <a:prstGeom prst="frame">
            <a:avLst>
              <a:gd name="adj1" fmla="val 20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8" name="矢印: 右 7">
            <a:extLst>
              <a:ext uri="{FF2B5EF4-FFF2-40B4-BE49-F238E27FC236}">
                <a16:creationId xmlns:a16="http://schemas.microsoft.com/office/drawing/2014/main" id="{07EBBC7D-B86D-420E-A8ED-9598BEFFBEBD}"/>
              </a:ext>
            </a:extLst>
          </p:cNvPr>
          <p:cNvSpPr/>
          <p:nvPr/>
        </p:nvSpPr>
        <p:spPr>
          <a:xfrm>
            <a:off x="4743688" y="3346797"/>
            <a:ext cx="1366398" cy="1093510"/>
          </a:xfrm>
          <a:prstGeom prst="rightArrow">
            <a:avLst>
              <a:gd name="adj1" fmla="val 31034"/>
              <a:gd name="adj2" fmla="val 456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97BC05C-9B57-4E7D-A45A-F87AC2EF4577}"/>
              </a:ext>
            </a:extLst>
          </p:cNvPr>
          <p:cNvSpPr txBox="1"/>
          <p:nvPr/>
        </p:nvSpPr>
        <p:spPr>
          <a:xfrm>
            <a:off x="6401352" y="3346797"/>
            <a:ext cx="5072853" cy="1200329"/>
          </a:xfrm>
          <a:prstGeom prst="rect">
            <a:avLst/>
          </a:prstGeom>
          <a:noFill/>
        </p:spPr>
        <p:txBody>
          <a:bodyPr wrap="square" rtlCol="0">
            <a:spAutoFit/>
          </a:bodyPr>
          <a:lstStyle/>
          <a:p>
            <a:pPr algn="ctr"/>
            <a:r>
              <a:rPr kumimoji="1" lang="ja-JP" altLang="en-US" sz="2400" b="1" dirty="0">
                <a:solidFill>
                  <a:schemeClr val="bg1"/>
                </a:solidFill>
              </a:rPr>
              <a:t>関数名が</a:t>
            </a:r>
            <a:r>
              <a:rPr kumimoji="1" lang="en-US" altLang="ja-JP" sz="2400" b="1" dirty="0">
                <a:solidFill>
                  <a:schemeClr val="bg1"/>
                </a:solidFill>
              </a:rPr>
              <a:t>tax</a:t>
            </a:r>
          </a:p>
          <a:p>
            <a:pPr algn="ctr"/>
            <a:r>
              <a:rPr kumimoji="1" lang="ja-JP" altLang="en-US" sz="2400" b="1" dirty="0">
                <a:solidFill>
                  <a:schemeClr val="bg1"/>
                </a:solidFill>
              </a:rPr>
              <a:t>↓</a:t>
            </a:r>
            <a:endParaRPr kumimoji="1" lang="en-US" altLang="ja-JP" sz="2400" b="1" dirty="0">
              <a:solidFill>
                <a:schemeClr val="bg1"/>
              </a:solidFill>
            </a:endParaRPr>
          </a:p>
          <a:p>
            <a:pPr algn="ctr"/>
            <a:r>
              <a:rPr lang="ja-JP" altLang="en-US" sz="2400" b="1" dirty="0">
                <a:solidFill>
                  <a:schemeClr val="bg1"/>
                </a:solidFill>
              </a:rPr>
              <a:t>税金の計算をしていると予想できる</a:t>
            </a:r>
            <a:endParaRPr kumimoji="1" lang="ja-JP" altLang="en-US" sz="2400" b="1" dirty="0">
              <a:solidFill>
                <a:schemeClr val="bg1"/>
              </a:solidFill>
            </a:endParaRPr>
          </a:p>
        </p:txBody>
      </p:sp>
      <p:sp>
        <p:nvSpPr>
          <p:cNvPr id="12" name="テキスト ボックス 11">
            <a:extLst>
              <a:ext uri="{FF2B5EF4-FFF2-40B4-BE49-F238E27FC236}">
                <a16:creationId xmlns:a16="http://schemas.microsoft.com/office/drawing/2014/main" id="{223A38B9-A300-47A5-B342-51A2708E5C78}"/>
              </a:ext>
            </a:extLst>
          </p:cNvPr>
          <p:cNvSpPr txBox="1"/>
          <p:nvPr/>
        </p:nvSpPr>
        <p:spPr>
          <a:xfrm>
            <a:off x="223099" y="6029229"/>
            <a:ext cx="11745799" cy="523220"/>
          </a:xfrm>
          <a:prstGeom prst="rect">
            <a:avLst/>
          </a:prstGeom>
          <a:noFill/>
        </p:spPr>
        <p:txBody>
          <a:bodyPr wrap="square" rtlCol="0">
            <a:spAutoFit/>
          </a:bodyPr>
          <a:lstStyle/>
          <a:p>
            <a:r>
              <a:rPr lang="ja-JP" altLang="en-US" sz="2800" b="1" dirty="0">
                <a:solidFill>
                  <a:srgbClr val="FF0000"/>
                </a:solidFill>
              </a:rPr>
              <a:t>プログラムを後で見返すときや、共同でプログラムを作るときに便利</a:t>
            </a:r>
            <a:endParaRPr kumimoji="1" lang="ja-JP" altLang="en-US" sz="2800" b="1" dirty="0">
              <a:solidFill>
                <a:srgbClr val="FF0000"/>
              </a:solidFill>
            </a:endParaRPr>
          </a:p>
        </p:txBody>
      </p:sp>
    </p:spTree>
    <p:extLst>
      <p:ext uri="{BB962C8B-B14F-4D97-AF65-F5344CB8AC3E}">
        <p14:creationId xmlns:p14="http://schemas.microsoft.com/office/powerpoint/2010/main" val="207422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animBg="1"/>
      <p:bldP spid="8" grpId="0" animBg="1"/>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49BCD7-1535-4390-9E0E-E12653FC34D3}"/>
              </a:ext>
            </a:extLst>
          </p:cNvPr>
          <p:cNvSpPr>
            <a:spLocks noGrp="1"/>
          </p:cNvSpPr>
          <p:nvPr>
            <p:ph type="title"/>
          </p:nvPr>
        </p:nvSpPr>
        <p:spPr/>
        <p:txBody>
          <a:bodyPr/>
          <a:lstStyle/>
          <a:p>
            <a:r>
              <a:rPr kumimoji="1" lang="ja-JP" altLang="en-US" dirty="0"/>
              <a:t>コメントアウト</a:t>
            </a:r>
          </a:p>
        </p:txBody>
      </p:sp>
      <p:sp>
        <p:nvSpPr>
          <p:cNvPr id="3" name="コンテンツ プレースホルダー 2">
            <a:extLst>
              <a:ext uri="{FF2B5EF4-FFF2-40B4-BE49-F238E27FC236}">
                <a16:creationId xmlns:a16="http://schemas.microsoft.com/office/drawing/2014/main" id="{F15D5E3F-9FBE-4ABB-947E-8145957D5A2F}"/>
              </a:ext>
            </a:extLst>
          </p:cNvPr>
          <p:cNvSpPr>
            <a:spLocks noGrp="1"/>
          </p:cNvSpPr>
          <p:nvPr>
            <p:ph idx="1"/>
          </p:nvPr>
        </p:nvSpPr>
        <p:spPr>
          <a:xfrm>
            <a:off x="581192" y="1264463"/>
            <a:ext cx="11029615" cy="2162028"/>
          </a:xfrm>
        </p:spPr>
        <p:txBody>
          <a:bodyPr/>
          <a:lstStyle/>
          <a:p>
            <a:pPr>
              <a:spcBef>
                <a:spcPts val="0"/>
              </a:spcBef>
              <a:spcAft>
                <a:spcPts val="0"/>
              </a:spcAft>
            </a:pPr>
            <a:r>
              <a:rPr lang="ja-JP" altLang="en-US" dirty="0"/>
              <a:t>プログラムの説明をするために</a:t>
            </a:r>
            <a:r>
              <a:rPr lang="ja-JP" altLang="en-US" b="1" dirty="0">
                <a:solidFill>
                  <a:srgbClr val="FF0000"/>
                </a:solidFill>
              </a:rPr>
              <a:t>コメントアウト</a:t>
            </a:r>
            <a:r>
              <a:rPr lang="ja-JP" altLang="en-US" dirty="0"/>
              <a:t>を用いる</a:t>
            </a:r>
            <a:endParaRPr lang="en-US" altLang="ja-JP" dirty="0"/>
          </a:p>
          <a:p>
            <a:pPr>
              <a:spcBef>
                <a:spcPts val="0"/>
              </a:spcBef>
              <a:spcAft>
                <a:spcPts val="0"/>
              </a:spcAft>
            </a:pPr>
            <a:r>
              <a:rPr kumimoji="1" lang="ja-JP" altLang="en-US" dirty="0"/>
              <a:t>コメントアウトされた行はプログラム実行時には反映されない</a:t>
            </a:r>
            <a:endParaRPr kumimoji="1" lang="en-US" altLang="ja-JP" dirty="0"/>
          </a:p>
          <a:p>
            <a:pPr>
              <a:spcBef>
                <a:spcPts val="0"/>
              </a:spcBef>
              <a:spcAft>
                <a:spcPts val="0"/>
              </a:spcAft>
            </a:pPr>
            <a:r>
              <a:rPr lang="ja-JP" altLang="en-US" dirty="0"/>
              <a:t>方法：</a:t>
            </a:r>
            <a:r>
              <a:rPr kumimoji="1" lang="ja-JP" altLang="en-US" dirty="0"/>
              <a:t>コメントアウトしたい行の頭に</a:t>
            </a:r>
            <a:r>
              <a:rPr kumimoji="1" lang="en-US" altLang="ja-JP" dirty="0"/>
              <a:t>#</a:t>
            </a:r>
            <a:r>
              <a:rPr kumimoji="1" lang="ja-JP" altLang="en-US" dirty="0"/>
              <a:t>（シャープ）をつける</a:t>
            </a:r>
            <a:endParaRPr kumimoji="1" lang="en-US" altLang="ja-JP" dirty="0"/>
          </a:p>
        </p:txBody>
      </p:sp>
      <p:sp>
        <p:nvSpPr>
          <p:cNvPr id="4" name="スライド番号プレースホルダー 3">
            <a:extLst>
              <a:ext uri="{FF2B5EF4-FFF2-40B4-BE49-F238E27FC236}">
                <a16:creationId xmlns:a16="http://schemas.microsoft.com/office/drawing/2014/main" id="{E0078918-0929-430A-8218-382C496DE643}"/>
              </a:ext>
            </a:extLst>
          </p:cNvPr>
          <p:cNvSpPr>
            <a:spLocks noGrp="1"/>
          </p:cNvSpPr>
          <p:nvPr>
            <p:ph type="sldNum" sz="quarter" idx="12"/>
          </p:nvPr>
        </p:nvSpPr>
        <p:spPr/>
        <p:txBody>
          <a:bodyPr/>
          <a:lstStyle/>
          <a:p>
            <a:fld id="{57021661-B2A8-457F-930E-F617AD024F3F}" type="slidenum">
              <a:rPr lang="ja-JP" altLang="en-US" smtClean="0"/>
              <a:pPr/>
              <a:t>13</a:t>
            </a:fld>
            <a:endParaRPr lang="ja-JP" altLang="en-US" dirty="0"/>
          </a:p>
        </p:txBody>
      </p:sp>
      <p:sp>
        <p:nvSpPr>
          <p:cNvPr id="6" name="コンテンツ プレースホルダー 2">
            <a:extLst>
              <a:ext uri="{FF2B5EF4-FFF2-40B4-BE49-F238E27FC236}">
                <a16:creationId xmlns:a16="http://schemas.microsoft.com/office/drawing/2014/main" id="{9B41399A-8F41-4639-8DD8-6215023C8D78}"/>
              </a:ext>
            </a:extLst>
          </p:cNvPr>
          <p:cNvSpPr txBox="1">
            <a:spLocks/>
          </p:cNvSpPr>
          <p:nvPr/>
        </p:nvSpPr>
        <p:spPr>
          <a:xfrm>
            <a:off x="581191" y="3543223"/>
            <a:ext cx="5820161" cy="2753883"/>
          </a:xfrm>
          <a:prstGeom prst="rect">
            <a:avLst/>
          </a:prstGeom>
          <a:ln w="28575">
            <a:solidFill>
              <a:schemeClr val="tx1"/>
            </a:solidFill>
          </a:ln>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en-US" altLang="ja-JP" b="1" dirty="0">
                <a:solidFill>
                  <a:schemeClr val="accent1"/>
                </a:solidFill>
              </a:rPr>
              <a:t>#8</a:t>
            </a:r>
            <a:r>
              <a:rPr lang="ja-JP" altLang="en-US" b="1" dirty="0">
                <a:solidFill>
                  <a:schemeClr val="accent1"/>
                </a:solidFill>
              </a:rPr>
              <a:t>％の税込み価格を計算する</a:t>
            </a:r>
            <a:endParaRPr lang="en-US" altLang="ja-JP" b="1" dirty="0">
              <a:solidFill>
                <a:schemeClr val="accent1"/>
              </a:solidFill>
            </a:endParaRPr>
          </a:p>
          <a:p>
            <a:pPr>
              <a:spcBef>
                <a:spcPts val="0"/>
              </a:spcBef>
              <a:spcAft>
                <a:spcPts val="0"/>
              </a:spcAft>
            </a:pPr>
            <a:r>
              <a:rPr lang="en-US" altLang="ja-JP" b="1" dirty="0">
                <a:solidFill>
                  <a:srgbClr val="CC6600"/>
                </a:solidFill>
              </a:rPr>
              <a:t>def</a:t>
            </a:r>
            <a:r>
              <a:rPr lang="en-US" altLang="ja-JP" dirty="0"/>
              <a:t> </a:t>
            </a:r>
            <a:r>
              <a:rPr lang="en-US" altLang="ja-JP" b="1" dirty="0">
                <a:solidFill>
                  <a:srgbClr val="FF0000"/>
                </a:solidFill>
              </a:rPr>
              <a:t>tax</a:t>
            </a:r>
            <a:r>
              <a:rPr lang="en-US" altLang="ja-JP" dirty="0"/>
              <a:t>(</a:t>
            </a:r>
            <a:r>
              <a:rPr lang="en-US" altLang="ja-JP" b="1" dirty="0">
                <a:solidFill>
                  <a:srgbClr val="FF0000"/>
                </a:solidFill>
              </a:rPr>
              <a:t>a</a:t>
            </a:r>
            <a:r>
              <a:rPr lang="en-US" altLang="ja-JP" dirty="0"/>
              <a:t>):</a:t>
            </a:r>
          </a:p>
          <a:p>
            <a:pPr>
              <a:spcBef>
                <a:spcPts val="0"/>
              </a:spcBef>
              <a:spcAft>
                <a:spcPts val="0"/>
              </a:spcAft>
            </a:pPr>
            <a:r>
              <a:rPr lang="en-US" altLang="ja-JP" dirty="0"/>
              <a:t>	result</a:t>
            </a:r>
            <a:r>
              <a:rPr lang="ja-JP" altLang="en-US" dirty="0"/>
              <a:t> </a:t>
            </a:r>
            <a:r>
              <a:rPr lang="en-US" altLang="ja-JP" dirty="0"/>
              <a:t>=</a:t>
            </a:r>
            <a:r>
              <a:rPr lang="ja-JP" altLang="en-US" dirty="0"/>
              <a:t> </a:t>
            </a:r>
            <a:r>
              <a:rPr lang="en-US" altLang="ja-JP" dirty="0"/>
              <a:t>a*1.08</a:t>
            </a:r>
          </a:p>
          <a:p>
            <a:pPr>
              <a:spcBef>
                <a:spcPts val="0"/>
              </a:spcBef>
              <a:spcAft>
                <a:spcPts val="0"/>
              </a:spcAft>
            </a:pPr>
            <a:r>
              <a:rPr lang="en-US" altLang="ja-JP" dirty="0"/>
              <a:t>	</a:t>
            </a:r>
            <a:r>
              <a:rPr lang="en-US" altLang="ja-JP" b="1" dirty="0">
                <a:solidFill>
                  <a:srgbClr val="CC6600"/>
                </a:solidFill>
              </a:rPr>
              <a:t>return</a:t>
            </a:r>
            <a:r>
              <a:rPr lang="en-US" altLang="ja-JP" dirty="0"/>
              <a:t> </a:t>
            </a:r>
            <a:r>
              <a:rPr lang="en-US" altLang="ja-JP" b="1" dirty="0">
                <a:solidFill>
                  <a:srgbClr val="FF0000"/>
                </a:solidFill>
              </a:rPr>
              <a:t>result </a:t>
            </a:r>
          </a:p>
        </p:txBody>
      </p:sp>
      <p:sp>
        <p:nvSpPr>
          <p:cNvPr id="7" name="矢印: 左 6">
            <a:extLst>
              <a:ext uri="{FF2B5EF4-FFF2-40B4-BE49-F238E27FC236}">
                <a16:creationId xmlns:a16="http://schemas.microsoft.com/office/drawing/2014/main" id="{77E9B775-3AD7-4284-AF32-230386EDB214}"/>
              </a:ext>
            </a:extLst>
          </p:cNvPr>
          <p:cNvSpPr/>
          <p:nvPr/>
        </p:nvSpPr>
        <p:spPr>
          <a:xfrm>
            <a:off x="5434827" y="3763485"/>
            <a:ext cx="1786103" cy="33024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3AF0B78-592E-45B2-B7D5-71B60F27B99F}"/>
              </a:ext>
            </a:extLst>
          </p:cNvPr>
          <p:cNvSpPr txBox="1"/>
          <p:nvPr/>
        </p:nvSpPr>
        <p:spPr>
          <a:xfrm>
            <a:off x="6923790" y="3543223"/>
            <a:ext cx="4741684" cy="830997"/>
          </a:xfrm>
          <a:prstGeom prst="rect">
            <a:avLst/>
          </a:prstGeom>
          <a:solidFill>
            <a:schemeClr val="accent1"/>
          </a:solidFill>
        </p:spPr>
        <p:txBody>
          <a:bodyPr wrap="square" rtlCol="0">
            <a:spAutoFit/>
          </a:bodyPr>
          <a:lstStyle/>
          <a:p>
            <a:r>
              <a:rPr lang="ja-JP" altLang="en-US" sz="2400" b="1" dirty="0">
                <a:solidFill>
                  <a:schemeClr val="bg1"/>
                </a:solidFill>
              </a:rPr>
              <a:t>この行はプログラム実行時には、反映されない</a:t>
            </a:r>
            <a:endParaRPr kumimoji="1" lang="ja-JP" altLang="en-US" sz="2400" b="1" dirty="0">
              <a:solidFill>
                <a:schemeClr val="bg1"/>
              </a:solidFill>
            </a:endParaRPr>
          </a:p>
        </p:txBody>
      </p:sp>
      <p:sp>
        <p:nvSpPr>
          <p:cNvPr id="9" name="テキスト ボックス 8">
            <a:extLst>
              <a:ext uri="{FF2B5EF4-FFF2-40B4-BE49-F238E27FC236}">
                <a16:creationId xmlns:a16="http://schemas.microsoft.com/office/drawing/2014/main" id="{95AF06C2-88F7-4572-9EAA-AE71A9A418C6}"/>
              </a:ext>
            </a:extLst>
          </p:cNvPr>
          <p:cNvSpPr txBox="1"/>
          <p:nvPr/>
        </p:nvSpPr>
        <p:spPr>
          <a:xfrm>
            <a:off x="6763657" y="4906520"/>
            <a:ext cx="5428343" cy="1138773"/>
          </a:xfrm>
          <a:prstGeom prst="rect">
            <a:avLst/>
          </a:prstGeom>
          <a:noFill/>
        </p:spPr>
        <p:txBody>
          <a:bodyPr wrap="square" rtlCol="0">
            <a:spAutoFit/>
          </a:bodyPr>
          <a:lstStyle/>
          <a:p>
            <a:r>
              <a:rPr kumimoji="1" lang="ja-JP" altLang="en-US" sz="3400" b="1" dirty="0">
                <a:solidFill>
                  <a:srgbClr val="FF0000"/>
                </a:solidFill>
              </a:rPr>
              <a:t>後で見返す時や</a:t>
            </a:r>
            <a:endParaRPr kumimoji="1" lang="en-US" altLang="ja-JP" sz="3400" b="1" dirty="0">
              <a:solidFill>
                <a:srgbClr val="FF0000"/>
              </a:solidFill>
            </a:endParaRPr>
          </a:p>
          <a:p>
            <a:r>
              <a:rPr kumimoji="1" lang="ja-JP" altLang="en-US" sz="3400" b="1" dirty="0">
                <a:solidFill>
                  <a:srgbClr val="FF0000"/>
                </a:solidFill>
              </a:rPr>
              <a:t>共同で作業をする</a:t>
            </a:r>
            <a:r>
              <a:rPr lang="ja-JP" altLang="en-US" sz="3400" b="1" dirty="0">
                <a:solidFill>
                  <a:srgbClr val="FF0000"/>
                </a:solidFill>
              </a:rPr>
              <a:t>時</a:t>
            </a:r>
            <a:r>
              <a:rPr kumimoji="1" lang="ja-JP" altLang="en-US" sz="3400" b="1" dirty="0">
                <a:solidFill>
                  <a:srgbClr val="FF0000"/>
                </a:solidFill>
              </a:rPr>
              <a:t>に便利</a:t>
            </a:r>
          </a:p>
        </p:txBody>
      </p:sp>
      <p:sp>
        <p:nvSpPr>
          <p:cNvPr id="10" name="コンテンツ プレースホルダー 4">
            <a:extLst>
              <a:ext uri="{FF2B5EF4-FFF2-40B4-BE49-F238E27FC236}">
                <a16:creationId xmlns:a16="http://schemas.microsoft.com/office/drawing/2014/main" id="{4BCEA877-CFE8-4699-A43D-393AD17393C1}"/>
              </a:ext>
            </a:extLst>
          </p:cNvPr>
          <p:cNvSpPr txBox="1">
            <a:spLocks/>
          </p:cNvSpPr>
          <p:nvPr/>
        </p:nvSpPr>
        <p:spPr>
          <a:xfrm>
            <a:off x="8059917" y="6421754"/>
            <a:ext cx="3996965" cy="365125"/>
          </a:xfrm>
          <a:prstGeom prst="rect">
            <a:avLst/>
          </a:prstGeom>
        </p:spPr>
        <p:txBody>
          <a:bodyPr vert="horz" lIns="91440" tIns="45720" rIns="91440" bIns="45720" rtlCol="0" anchor="ctr">
            <a:normAutofit fontScale="85000" lnSpcReduction="1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kumimoji="1" sz="1800" kern="1200">
                <a:solidFill>
                  <a:schemeClr val="tx1"/>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dirty="0">
                <a:hlinkClick r:id="rId2"/>
              </a:rPr>
              <a:t>https://blog.codecamp.jp/python-comment</a:t>
            </a:r>
            <a:endParaRPr lang="ja-JP" altLang="en-US" dirty="0"/>
          </a:p>
        </p:txBody>
      </p:sp>
    </p:spTree>
    <p:extLst>
      <p:ext uri="{BB962C8B-B14F-4D97-AF65-F5344CB8AC3E}">
        <p14:creationId xmlns:p14="http://schemas.microsoft.com/office/powerpoint/2010/main" val="3894118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49BCD7-1535-4390-9E0E-E12653FC34D3}"/>
              </a:ext>
            </a:extLst>
          </p:cNvPr>
          <p:cNvSpPr>
            <a:spLocks noGrp="1"/>
          </p:cNvSpPr>
          <p:nvPr>
            <p:ph type="title"/>
          </p:nvPr>
        </p:nvSpPr>
        <p:spPr/>
        <p:txBody>
          <a:bodyPr/>
          <a:lstStyle/>
          <a:p>
            <a:r>
              <a:rPr kumimoji="1" lang="ja-JP" altLang="en-US" dirty="0"/>
              <a:t>コメントアウト</a:t>
            </a:r>
          </a:p>
        </p:txBody>
      </p:sp>
      <p:sp>
        <p:nvSpPr>
          <p:cNvPr id="3" name="コンテンツ プレースホルダー 2">
            <a:extLst>
              <a:ext uri="{FF2B5EF4-FFF2-40B4-BE49-F238E27FC236}">
                <a16:creationId xmlns:a16="http://schemas.microsoft.com/office/drawing/2014/main" id="{F15D5E3F-9FBE-4ABB-947E-8145957D5A2F}"/>
              </a:ext>
            </a:extLst>
          </p:cNvPr>
          <p:cNvSpPr>
            <a:spLocks noGrp="1"/>
          </p:cNvSpPr>
          <p:nvPr>
            <p:ph idx="1"/>
          </p:nvPr>
        </p:nvSpPr>
        <p:spPr>
          <a:xfrm>
            <a:off x="581192" y="1264463"/>
            <a:ext cx="11029615" cy="2162028"/>
          </a:xfrm>
        </p:spPr>
        <p:txBody>
          <a:bodyPr/>
          <a:lstStyle/>
          <a:p>
            <a:pPr>
              <a:spcBef>
                <a:spcPts val="0"/>
              </a:spcBef>
              <a:spcAft>
                <a:spcPts val="0"/>
              </a:spcAft>
            </a:pPr>
            <a:r>
              <a:rPr lang="ja-JP" altLang="en-US" dirty="0"/>
              <a:t>また、一時的にコードを無効化したい時（試行錯誤したい時など）にもコメントアウトは用いられる</a:t>
            </a:r>
            <a:endParaRPr kumimoji="1" lang="en-US" altLang="ja-JP" dirty="0"/>
          </a:p>
        </p:txBody>
      </p:sp>
      <p:sp>
        <p:nvSpPr>
          <p:cNvPr id="4" name="スライド番号プレースホルダー 3">
            <a:extLst>
              <a:ext uri="{FF2B5EF4-FFF2-40B4-BE49-F238E27FC236}">
                <a16:creationId xmlns:a16="http://schemas.microsoft.com/office/drawing/2014/main" id="{E0078918-0929-430A-8218-382C496DE643}"/>
              </a:ext>
            </a:extLst>
          </p:cNvPr>
          <p:cNvSpPr>
            <a:spLocks noGrp="1"/>
          </p:cNvSpPr>
          <p:nvPr>
            <p:ph type="sldNum" sz="quarter" idx="12"/>
          </p:nvPr>
        </p:nvSpPr>
        <p:spPr/>
        <p:txBody>
          <a:bodyPr/>
          <a:lstStyle/>
          <a:p>
            <a:fld id="{57021661-B2A8-457F-930E-F617AD024F3F}" type="slidenum">
              <a:rPr lang="ja-JP" altLang="en-US" smtClean="0"/>
              <a:pPr/>
              <a:t>14</a:t>
            </a:fld>
            <a:endParaRPr lang="ja-JP" altLang="en-US" dirty="0"/>
          </a:p>
        </p:txBody>
      </p:sp>
      <p:sp>
        <p:nvSpPr>
          <p:cNvPr id="6" name="コンテンツ プレースホルダー 2">
            <a:extLst>
              <a:ext uri="{FF2B5EF4-FFF2-40B4-BE49-F238E27FC236}">
                <a16:creationId xmlns:a16="http://schemas.microsoft.com/office/drawing/2014/main" id="{9B41399A-8F41-4639-8DD8-6215023C8D78}"/>
              </a:ext>
            </a:extLst>
          </p:cNvPr>
          <p:cNvSpPr txBox="1">
            <a:spLocks/>
          </p:cNvSpPr>
          <p:nvPr/>
        </p:nvSpPr>
        <p:spPr>
          <a:xfrm>
            <a:off x="920555" y="3182624"/>
            <a:ext cx="5820161" cy="2753883"/>
          </a:xfrm>
          <a:prstGeom prst="rect">
            <a:avLst/>
          </a:prstGeom>
          <a:ln w="28575">
            <a:solidFill>
              <a:schemeClr val="tx1"/>
            </a:solidFill>
          </a:ln>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en-US" altLang="ja-JP" b="1" dirty="0">
                <a:solidFill>
                  <a:srgbClr val="CC6600"/>
                </a:solidFill>
              </a:rPr>
              <a:t>def</a:t>
            </a:r>
            <a:r>
              <a:rPr lang="en-US" altLang="ja-JP" dirty="0"/>
              <a:t> </a:t>
            </a:r>
            <a:r>
              <a:rPr lang="en-US" altLang="ja-JP" b="1" dirty="0">
                <a:solidFill>
                  <a:srgbClr val="FF0000"/>
                </a:solidFill>
              </a:rPr>
              <a:t>tax</a:t>
            </a:r>
            <a:r>
              <a:rPr lang="en-US" altLang="ja-JP" dirty="0"/>
              <a:t>(</a:t>
            </a:r>
            <a:r>
              <a:rPr lang="en-US" altLang="ja-JP" b="1" dirty="0">
                <a:solidFill>
                  <a:srgbClr val="FF0000"/>
                </a:solidFill>
              </a:rPr>
              <a:t>a</a:t>
            </a:r>
            <a:r>
              <a:rPr lang="en-US" altLang="ja-JP" dirty="0"/>
              <a:t>):</a:t>
            </a:r>
          </a:p>
          <a:p>
            <a:pPr>
              <a:spcBef>
                <a:spcPts val="0"/>
              </a:spcBef>
              <a:spcAft>
                <a:spcPts val="0"/>
              </a:spcAft>
            </a:pPr>
            <a:r>
              <a:rPr lang="en-US" altLang="ja-JP" dirty="0"/>
              <a:t>	</a:t>
            </a:r>
          </a:p>
          <a:p>
            <a:pPr>
              <a:spcBef>
                <a:spcPts val="0"/>
              </a:spcBef>
              <a:spcAft>
                <a:spcPts val="0"/>
              </a:spcAft>
            </a:pPr>
            <a:endParaRPr lang="en-US" altLang="ja-JP" dirty="0"/>
          </a:p>
          <a:p>
            <a:pPr>
              <a:spcBef>
                <a:spcPts val="0"/>
              </a:spcBef>
              <a:spcAft>
                <a:spcPts val="0"/>
              </a:spcAft>
            </a:pPr>
            <a:r>
              <a:rPr lang="en-US" altLang="ja-JP" dirty="0"/>
              <a:t>	</a:t>
            </a:r>
            <a:r>
              <a:rPr lang="en-US" altLang="ja-JP" b="1" dirty="0">
                <a:solidFill>
                  <a:srgbClr val="CC6600"/>
                </a:solidFill>
              </a:rPr>
              <a:t>return</a:t>
            </a:r>
            <a:r>
              <a:rPr lang="en-US" altLang="ja-JP" dirty="0"/>
              <a:t> </a:t>
            </a:r>
            <a:r>
              <a:rPr lang="en-US" altLang="ja-JP" b="1" dirty="0">
                <a:solidFill>
                  <a:srgbClr val="FF0000"/>
                </a:solidFill>
              </a:rPr>
              <a:t>result </a:t>
            </a:r>
          </a:p>
        </p:txBody>
      </p:sp>
      <p:sp>
        <p:nvSpPr>
          <p:cNvPr id="9" name="テキスト ボックス 8">
            <a:extLst>
              <a:ext uri="{FF2B5EF4-FFF2-40B4-BE49-F238E27FC236}">
                <a16:creationId xmlns:a16="http://schemas.microsoft.com/office/drawing/2014/main" id="{3558061F-FA63-4CD4-A18C-93A3B347AED5}"/>
              </a:ext>
            </a:extLst>
          </p:cNvPr>
          <p:cNvSpPr txBox="1"/>
          <p:nvPr/>
        </p:nvSpPr>
        <p:spPr>
          <a:xfrm>
            <a:off x="1165079" y="3890929"/>
            <a:ext cx="3578832" cy="523220"/>
          </a:xfrm>
          <a:prstGeom prst="rect">
            <a:avLst/>
          </a:prstGeom>
          <a:noFill/>
        </p:spPr>
        <p:txBody>
          <a:bodyPr wrap="square" rtlCol="0">
            <a:spAutoFit/>
          </a:bodyPr>
          <a:lstStyle/>
          <a:p>
            <a:r>
              <a:rPr lang="en-US" altLang="ja-JP" sz="2800" dirty="0"/>
              <a:t>r</a:t>
            </a:r>
            <a:r>
              <a:rPr kumimoji="1" lang="en-US" altLang="ja-JP" sz="2800" dirty="0"/>
              <a:t>esult = a*1.08 </a:t>
            </a:r>
            <a:endParaRPr kumimoji="1" lang="ja-JP" altLang="en-US" sz="2800" dirty="0"/>
          </a:p>
        </p:txBody>
      </p:sp>
      <p:sp>
        <p:nvSpPr>
          <p:cNvPr id="12" name="コンテンツ プレースホルダー 4">
            <a:extLst>
              <a:ext uri="{FF2B5EF4-FFF2-40B4-BE49-F238E27FC236}">
                <a16:creationId xmlns:a16="http://schemas.microsoft.com/office/drawing/2014/main" id="{2567BD32-BD59-41C1-9451-6B88DE261295}"/>
              </a:ext>
            </a:extLst>
          </p:cNvPr>
          <p:cNvSpPr txBox="1">
            <a:spLocks/>
          </p:cNvSpPr>
          <p:nvPr/>
        </p:nvSpPr>
        <p:spPr>
          <a:xfrm>
            <a:off x="8059917" y="6421754"/>
            <a:ext cx="3996965" cy="365125"/>
          </a:xfrm>
          <a:prstGeom prst="rect">
            <a:avLst/>
          </a:prstGeom>
        </p:spPr>
        <p:txBody>
          <a:bodyPr vert="horz" lIns="91440" tIns="45720" rIns="91440" bIns="45720" rtlCol="0" anchor="ctr">
            <a:normAutofit fontScale="85000" lnSpcReduction="1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kumimoji="1" sz="1800" kern="1200">
                <a:solidFill>
                  <a:schemeClr val="tx1"/>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dirty="0">
                <a:hlinkClick r:id="rId2"/>
              </a:rPr>
              <a:t>https://blog.codecamp.jp/python-comment</a:t>
            </a:r>
            <a:endParaRPr lang="ja-JP" altLang="en-US" dirty="0"/>
          </a:p>
        </p:txBody>
      </p:sp>
    </p:spTree>
    <p:extLst>
      <p:ext uri="{BB962C8B-B14F-4D97-AF65-F5344CB8AC3E}">
        <p14:creationId xmlns:p14="http://schemas.microsoft.com/office/powerpoint/2010/main" val="2045762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49BCD7-1535-4390-9E0E-E12653FC34D3}"/>
              </a:ext>
            </a:extLst>
          </p:cNvPr>
          <p:cNvSpPr>
            <a:spLocks noGrp="1"/>
          </p:cNvSpPr>
          <p:nvPr>
            <p:ph type="title"/>
          </p:nvPr>
        </p:nvSpPr>
        <p:spPr/>
        <p:txBody>
          <a:bodyPr/>
          <a:lstStyle/>
          <a:p>
            <a:r>
              <a:rPr kumimoji="1" lang="ja-JP" altLang="en-US" dirty="0"/>
              <a:t>コメントアウト</a:t>
            </a:r>
          </a:p>
        </p:txBody>
      </p:sp>
      <p:sp>
        <p:nvSpPr>
          <p:cNvPr id="3" name="コンテンツ プレースホルダー 2">
            <a:extLst>
              <a:ext uri="{FF2B5EF4-FFF2-40B4-BE49-F238E27FC236}">
                <a16:creationId xmlns:a16="http://schemas.microsoft.com/office/drawing/2014/main" id="{F15D5E3F-9FBE-4ABB-947E-8145957D5A2F}"/>
              </a:ext>
            </a:extLst>
          </p:cNvPr>
          <p:cNvSpPr>
            <a:spLocks noGrp="1"/>
          </p:cNvSpPr>
          <p:nvPr>
            <p:ph idx="1"/>
          </p:nvPr>
        </p:nvSpPr>
        <p:spPr>
          <a:xfrm>
            <a:off x="581192" y="1264463"/>
            <a:ext cx="11029615" cy="2162028"/>
          </a:xfrm>
        </p:spPr>
        <p:txBody>
          <a:bodyPr/>
          <a:lstStyle/>
          <a:p>
            <a:pPr>
              <a:spcBef>
                <a:spcPts val="0"/>
              </a:spcBef>
              <a:spcAft>
                <a:spcPts val="0"/>
              </a:spcAft>
            </a:pPr>
            <a:r>
              <a:rPr lang="ja-JP" altLang="en-US" dirty="0"/>
              <a:t>また、一時的にコードを無効化したい時（試行錯誤したい時など）にもコメントアウトは用いられる</a:t>
            </a:r>
            <a:endParaRPr kumimoji="1" lang="en-US" altLang="ja-JP" dirty="0"/>
          </a:p>
        </p:txBody>
      </p:sp>
      <p:sp>
        <p:nvSpPr>
          <p:cNvPr id="4" name="スライド番号プレースホルダー 3">
            <a:extLst>
              <a:ext uri="{FF2B5EF4-FFF2-40B4-BE49-F238E27FC236}">
                <a16:creationId xmlns:a16="http://schemas.microsoft.com/office/drawing/2014/main" id="{E0078918-0929-430A-8218-382C496DE643}"/>
              </a:ext>
            </a:extLst>
          </p:cNvPr>
          <p:cNvSpPr>
            <a:spLocks noGrp="1"/>
          </p:cNvSpPr>
          <p:nvPr>
            <p:ph type="sldNum" sz="quarter" idx="12"/>
          </p:nvPr>
        </p:nvSpPr>
        <p:spPr/>
        <p:txBody>
          <a:bodyPr/>
          <a:lstStyle/>
          <a:p>
            <a:fld id="{57021661-B2A8-457F-930E-F617AD024F3F}" type="slidenum">
              <a:rPr lang="ja-JP" altLang="en-US" smtClean="0"/>
              <a:pPr/>
              <a:t>15</a:t>
            </a:fld>
            <a:endParaRPr lang="ja-JP" altLang="en-US" dirty="0"/>
          </a:p>
        </p:txBody>
      </p:sp>
      <p:sp>
        <p:nvSpPr>
          <p:cNvPr id="6" name="コンテンツ プレースホルダー 2">
            <a:extLst>
              <a:ext uri="{FF2B5EF4-FFF2-40B4-BE49-F238E27FC236}">
                <a16:creationId xmlns:a16="http://schemas.microsoft.com/office/drawing/2014/main" id="{9B41399A-8F41-4639-8DD8-6215023C8D78}"/>
              </a:ext>
            </a:extLst>
          </p:cNvPr>
          <p:cNvSpPr txBox="1">
            <a:spLocks/>
          </p:cNvSpPr>
          <p:nvPr/>
        </p:nvSpPr>
        <p:spPr>
          <a:xfrm>
            <a:off x="920555" y="3182624"/>
            <a:ext cx="5820161" cy="2753883"/>
          </a:xfrm>
          <a:prstGeom prst="rect">
            <a:avLst/>
          </a:prstGeom>
          <a:ln w="28575">
            <a:solidFill>
              <a:schemeClr val="tx1"/>
            </a:solidFill>
          </a:ln>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en-US" altLang="ja-JP" b="1" dirty="0">
                <a:solidFill>
                  <a:srgbClr val="CC6600"/>
                </a:solidFill>
              </a:rPr>
              <a:t>def</a:t>
            </a:r>
            <a:r>
              <a:rPr lang="en-US" altLang="ja-JP" dirty="0"/>
              <a:t> </a:t>
            </a:r>
            <a:r>
              <a:rPr lang="en-US" altLang="ja-JP" b="1" dirty="0">
                <a:solidFill>
                  <a:srgbClr val="FF0000"/>
                </a:solidFill>
              </a:rPr>
              <a:t>tax</a:t>
            </a:r>
            <a:r>
              <a:rPr lang="en-US" altLang="ja-JP" dirty="0"/>
              <a:t>(</a:t>
            </a:r>
            <a:r>
              <a:rPr lang="en-US" altLang="ja-JP" b="1" dirty="0">
                <a:solidFill>
                  <a:srgbClr val="FF0000"/>
                </a:solidFill>
              </a:rPr>
              <a:t>a</a:t>
            </a:r>
            <a:r>
              <a:rPr lang="en-US" altLang="ja-JP" dirty="0"/>
              <a:t>):</a:t>
            </a:r>
          </a:p>
          <a:p>
            <a:pPr>
              <a:spcBef>
                <a:spcPts val="0"/>
              </a:spcBef>
              <a:spcAft>
                <a:spcPts val="0"/>
              </a:spcAft>
            </a:pPr>
            <a:r>
              <a:rPr lang="en-US" altLang="ja-JP" dirty="0"/>
              <a:t>	</a:t>
            </a:r>
          </a:p>
          <a:p>
            <a:pPr>
              <a:spcBef>
                <a:spcPts val="0"/>
              </a:spcBef>
              <a:spcAft>
                <a:spcPts val="0"/>
              </a:spcAft>
            </a:pPr>
            <a:endParaRPr lang="en-US" altLang="ja-JP" dirty="0"/>
          </a:p>
          <a:p>
            <a:pPr>
              <a:spcBef>
                <a:spcPts val="0"/>
              </a:spcBef>
              <a:spcAft>
                <a:spcPts val="0"/>
              </a:spcAft>
            </a:pPr>
            <a:r>
              <a:rPr lang="en-US" altLang="ja-JP" dirty="0"/>
              <a:t>	</a:t>
            </a:r>
            <a:r>
              <a:rPr lang="en-US" altLang="ja-JP" b="1" dirty="0">
                <a:solidFill>
                  <a:srgbClr val="CC6600"/>
                </a:solidFill>
              </a:rPr>
              <a:t>return</a:t>
            </a:r>
            <a:r>
              <a:rPr lang="en-US" altLang="ja-JP" dirty="0"/>
              <a:t> </a:t>
            </a:r>
            <a:r>
              <a:rPr lang="en-US" altLang="ja-JP" b="1" dirty="0">
                <a:solidFill>
                  <a:srgbClr val="FF0000"/>
                </a:solidFill>
              </a:rPr>
              <a:t>result </a:t>
            </a:r>
          </a:p>
        </p:txBody>
      </p:sp>
      <p:sp>
        <p:nvSpPr>
          <p:cNvPr id="7" name="矢印: 左 6">
            <a:extLst>
              <a:ext uri="{FF2B5EF4-FFF2-40B4-BE49-F238E27FC236}">
                <a16:creationId xmlns:a16="http://schemas.microsoft.com/office/drawing/2014/main" id="{77E9B775-3AD7-4284-AF32-230386EDB214}"/>
              </a:ext>
            </a:extLst>
          </p:cNvPr>
          <p:cNvSpPr/>
          <p:nvPr/>
        </p:nvSpPr>
        <p:spPr>
          <a:xfrm>
            <a:off x="4645736" y="3987416"/>
            <a:ext cx="1786103" cy="33024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3AF0B78-592E-45B2-B7D5-71B60F27B99F}"/>
              </a:ext>
            </a:extLst>
          </p:cNvPr>
          <p:cNvSpPr txBox="1"/>
          <p:nvPr/>
        </p:nvSpPr>
        <p:spPr>
          <a:xfrm>
            <a:off x="5538788" y="3728568"/>
            <a:ext cx="4193271" cy="830997"/>
          </a:xfrm>
          <a:prstGeom prst="rect">
            <a:avLst/>
          </a:prstGeom>
          <a:solidFill>
            <a:schemeClr val="accent1"/>
          </a:solidFill>
        </p:spPr>
        <p:txBody>
          <a:bodyPr wrap="square" rtlCol="0">
            <a:spAutoFit/>
          </a:bodyPr>
          <a:lstStyle/>
          <a:p>
            <a:r>
              <a:rPr lang="ja-JP" altLang="en-US" sz="2400" b="1" dirty="0">
                <a:solidFill>
                  <a:schemeClr val="bg1"/>
                </a:solidFill>
              </a:rPr>
              <a:t>違う計算も試してみたいので一時的にコメントアウト</a:t>
            </a:r>
            <a:endParaRPr kumimoji="1" lang="ja-JP" altLang="en-US" sz="2400" b="1" dirty="0">
              <a:solidFill>
                <a:schemeClr val="bg1"/>
              </a:solidFill>
            </a:endParaRPr>
          </a:p>
        </p:txBody>
      </p:sp>
      <p:sp>
        <p:nvSpPr>
          <p:cNvPr id="11" name="テキスト ボックス 10">
            <a:extLst>
              <a:ext uri="{FF2B5EF4-FFF2-40B4-BE49-F238E27FC236}">
                <a16:creationId xmlns:a16="http://schemas.microsoft.com/office/drawing/2014/main" id="{80D94363-C592-44FB-9727-273EFEE56080}"/>
              </a:ext>
            </a:extLst>
          </p:cNvPr>
          <p:cNvSpPr txBox="1"/>
          <p:nvPr/>
        </p:nvSpPr>
        <p:spPr>
          <a:xfrm>
            <a:off x="1165078" y="4559565"/>
            <a:ext cx="3578832" cy="523220"/>
          </a:xfrm>
          <a:prstGeom prst="rect">
            <a:avLst/>
          </a:prstGeom>
          <a:noFill/>
        </p:spPr>
        <p:txBody>
          <a:bodyPr wrap="square" rtlCol="0">
            <a:spAutoFit/>
          </a:bodyPr>
          <a:lstStyle/>
          <a:p>
            <a:r>
              <a:rPr lang="en-US" altLang="ja-JP" sz="2800" dirty="0"/>
              <a:t>r</a:t>
            </a:r>
            <a:r>
              <a:rPr kumimoji="1" lang="en-US" altLang="ja-JP" sz="2800" dirty="0"/>
              <a:t>esult = a*1.10 </a:t>
            </a:r>
            <a:endParaRPr kumimoji="1" lang="ja-JP" altLang="en-US" sz="2800" dirty="0"/>
          </a:p>
        </p:txBody>
      </p:sp>
      <p:sp>
        <p:nvSpPr>
          <p:cNvPr id="12" name="コンテンツ プレースホルダー 4">
            <a:extLst>
              <a:ext uri="{FF2B5EF4-FFF2-40B4-BE49-F238E27FC236}">
                <a16:creationId xmlns:a16="http://schemas.microsoft.com/office/drawing/2014/main" id="{2567BD32-BD59-41C1-9451-6B88DE261295}"/>
              </a:ext>
            </a:extLst>
          </p:cNvPr>
          <p:cNvSpPr txBox="1">
            <a:spLocks/>
          </p:cNvSpPr>
          <p:nvPr/>
        </p:nvSpPr>
        <p:spPr>
          <a:xfrm>
            <a:off x="8059917" y="6421754"/>
            <a:ext cx="3996965" cy="365125"/>
          </a:xfrm>
          <a:prstGeom prst="rect">
            <a:avLst/>
          </a:prstGeom>
        </p:spPr>
        <p:txBody>
          <a:bodyPr vert="horz" lIns="91440" tIns="45720" rIns="91440" bIns="45720" rtlCol="0" anchor="ctr">
            <a:normAutofit fontScale="85000" lnSpcReduction="1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kumimoji="1" sz="1800" kern="1200">
                <a:solidFill>
                  <a:schemeClr val="tx1"/>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dirty="0">
                <a:hlinkClick r:id="rId2"/>
              </a:rPr>
              <a:t>https://blog.codecamp.jp/python-comment</a:t>
            </a:r>
            <a:endParaRPr lang="ja-JP" altLang="en-US" dirty="0"/>
          </a:p>
        </p:txBody>
      </p:sp>
      <p:sp>
        <p:nvSpPr>
          <p:cNvPr id="13" name="テキスト ボックス 12">
            <a:extLst>
              <a:ext uri="{FF2B5EF4-FFF2-40B4-BE49-F238E27FC236}">
                <a16:creationId xmlns:a16="http://schemas.microsoft.com/office/drawing/2014/main" id="{6AED7BA0-86E9-4DEC-BD71-29C18F3731F7}"/>
              </a:ext>
            </a:extLst>
          </p:cNvPr>
          <p:cNvSpPr txBox="1"/>
          <p:nvPr/>
        </p:nvSpPr>
        <p:spPr>
          <a:xfrm>
            <a:off x="1165078" y="3891883"/>
            <a:ext cx="3578832" cy="523220"/>
          </a:xfrm>
          <a:prstGeom prst="rect">
            <a:avLst/>
          </a:prstGeom>
          <a:noFill/>
        </p:spPr>
        <p:txBody>
          <a:bodyPr wrap="square" rtlCol="0">
            <a:spAutoFit/>
          </a:bodyPr>
          <a:lstStyle/>
          <a:p>
            <a:r>
              <a:rPr lang="en-US" altLang="ja-JP" sz="2800" dirty="0">
                <a:solidFill>
                  <a:schemeClr val="accent1"/>
                </a:solidFill>
              </a:rPr>
              <a:t>#r</a:t>
            </a:r>
            <a:r>
              <a:rPr kumimoji="1" lang="en-US" altLang="ja-JP" sz="2800" dirty="0">
                <a:solidFill>
                  <a:schemeClr val="accent1"/>
                </a:solidFill>
              </a:rPr>
              <a:t>esult = a*1.08 </a:t>
            </a:r>
            <a:endParaRPr kumimoji="1" lang="ja-JP" altLang="en-US" sz="2800" dirty="0">
              <a:solidFill>
                <a:schemeClr val="accent1"/>
              </a:solidFill>
            </a:endParaRPr>
          </a:p>
        </p:txBody>
      </p:sp>
    </p:spTree>
    <p:extLst>
      <p:ext uri="{BB962C8B-B14F-4D97-AF65-F5344CB8AC3E}">
        <p14:creationId xmlns:p14="http://schemas.microsoft.com/office/powerpoint/2010/main" val="140995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49BCD7-1535-4390-9E0E-E12653FC34D3}"/>
              </a:ext>
            </a:extLst>
          </p:cNvPr>
          <p:cNvSpPr>
            <a:spLocks noGrp="1"/>
          </p:cNvSpPr>
          <p:nvPr>
            <p:ph type="title"/>
          </p:nvPr>
        </p:nvSpPr>
        <p:spPr/>
        <p:txBody>
          <a:bodyPr/>
          <a:lstStyle/>
          <a:p>
            <a:r>
              <a:rPr kumimoji="1" lang="ja-JP" altLang="en-US" dirty="0"/>
              <a:t>コメントアウト</a:t>
            </a:r>
          </a:p>
        </p:txBody>
      </p:sp>
      <p:sp>
        <p:nvSpPr>
          <p:cNvPr id="3" name="コンテンツ プレースホルダー 2">
            <a:extLst>
              <a:ext uri="{FF2B5EF4-FFF2-40B4-BE49-F238E27FC236}">
                <a16:creationId xmlns:a16="http://schemas.microsoft.com/office/drawing/2014/main" id="{F15D5E3F-9FBE-4ABB-947E-8145957D5A2F}"/>
              </a:ext>
            </a:extLst>
          </p:cNvPr>
          <p:cNvSpPr>
            <a:spLocks noGrp="1"/>
          </p:cNvSpPr>
          <p:nvPr>
            <p:ph idx="1"/>
          </p:nvPr>
        </p:nvSpPr>
        <p:spPr>
          <a:xfrm>
            <a:off x="581192" y="1264463"/>
            <a:ext cx="11029615" cy="2162028"/>
          </a:xfrm>
        </p:spPr>
        <p:txBody>
          <a:bodyPr/>
          <a:lstStyle/>
          <a:p>
            <a:pPr>
              <a:spcBef>
                <a:spcPts val="0"/>
              </a:spcBef>
              <a:spcAft>
                <a:spcPts val="0"/>
              </a:spcAft>
            </a:pPr>
            <a:r>
              <a:rPr lang="ja-JP" altLang="en-US" dirty="0"/>
              <a:t>複数行コメントアウトしたい時は　</a:t>
            </a:r>
            <a:r>
              <a:rPr lang="en-US" altLang="ja-JP" dirty="0"/>
              <a:t>“</a:t>
            </a:r>
            <a:r>
              <a:rPr lang="ja-JP" altLang="en-US" dirty="0"/>
              <a:t>（ダブルクォーテーション）</a:t>
            </a:r>
            <a:endParaRPr lang="en-US" altLang="ja-JP" dirty="0"/>
          </a:p>
          <a:p>
            <a:pPr>
              <a:spcBef>
                <a:spcPts val="0"/>
              </a:spcBef>
              <a:spcAft>
                <a:spcPts val="0"/>
              </a:spcAft>
            </a:pPr>
            <a:r>
              <a:rPr lang="ja-JP" altLang="en-US" dirty="0"/>
              <a:t>もしくは </a:t>
            </a:r>
            <a:r>
              <a:rPr lang="en-US" altLang="ja-JP" dirty="0"/>
              <a:t>‘</a:t>
            </a:r>
            <a:r>
              <a:rPr lang="ja-JP" altLang="en-US" dirty="0"/>
              <a:t>（シングルクォーテーション）</a:t>
            </a:r>
            <a:r>
              <a:rPr lang="en-US" altLang="ja-JP" dirty="0"/>
              <a:t>3</a:t>
            </a:r>
            <a:r>
              <a:rPr lang="ja-JP" altLang="en-US" dirty="0" err="1"/>
              <a:t>つで</a:t>
            </a:r>
            <a:r>
              <a:rPr lang="ja-JP" altLang="en-US" dirty="0"/>
              <a:t>囲う</a:t>
            </a:r>
            <a:endParaRPr kumimoji="1" lang="en-US" altLang="ja-JP" dirty="0"/>
          </a:p>
        </p:txBody>
      </p:sp>
      <p:sp>
        <p:nvSpPr>
          <p:cNvPr id="4" name="スライド番号プレースホルダー 3">
            <a:extLst>
              <a:ext uri="{FF2B5EF4-FFF2-40B4-BE49-F238E27FC236}">
                <a16:creationId xmlns:a16="http://schemas.microsoft.com/office/drawing/2014/main" id="{E0078918-0929-430A-8218-382C496DE643}"/>
              </a:ext>
            </a:extLst>
          </p:cNvPr>
          <p:cNvSpPr>
            <a:spLocks noGrp="1"/>
          </p:cNvSpPr>
          <p:nvPr>
            <p:ph type="sldNum" sz="quarter" idx="12"/>
          </p:nvPr>
        </p:nvSpPr>
        <p:spPr/>
        <p:txBody>
          <a:bodyPr/>
          <a:lstStyle/>
          <a:p>
            <a:fld id="{57021661-B2A8-457F-930E-F617AD024F3F}" type="slidenum">
              <a:rPr lang="ja-JP" altLang="en-US" smtClean="0"/>
              <a:pPr/>
              <a:t>16</a:t>
            </a:fld>
            <a:endParaRPr lang="ja-JP" altLang="en-US" dirty="0"/>
          </a:p>
        </p:txBody>
      </p:sp>
      <p:sp>
        <p:nvSpPr>
          <p:cNvPr id="12" name="コンテンツ プレースホルダー 2">
            <a:extLst>
              <a:ext uri="{FF2B5EF4-FFF2-40B4-BE49-F238E27FC236}">
                <a16:creationId xmlns:a16="http://schemas.microsoft.com/office/drawing/2014/main" id="{E0F98F83-20B9-458B-B8A0-E74BBA0FB1E8}"/>
              </a:ext>
            </a:extLst>
          </p:cNvPr>
          <p:cNvSpPr txBox="1">
            <a:spLocks/>
          </p:cNvSpPr>
          <p:nvPr/>
        </p:nvSpPr>
        <p:spPr>
          <a:xfrm>
            <a:off x="722593" y="2845638"/>
            <a:ext cx="5820161" cy="3234651"/>
          </a:xfrm>
          <a:prstGeom prst="rect">
            <a:avLst/>
          </a:prstGeom>
          <a:ln w="28575">
            <a:solidFill>
              <a:schemeClr val="tx1"/>
            </a:solidFill>
          </a:ln>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en-US" altLang="ja-JP" b="1" dirty="0">
                <a:solidFill>
                  <a:srgbClr val="CC6600"/>
                </a:solidFill>
              </a:rPr>
              <a:t>“””</a:t>
            </a:r>
          </a:p>
          <a:p>
            <a:pPr>
              <a:spcBef>
                <a:spcPts val="0"/>
              </a:spcBef>
              <a:spcAft>
                <a:spcPts val="0"/>
              </a:spcAft>
            </a:pPr>
            <a:r>
              <a:rPr lang="en-US" altLang="ja-JP" b="1" dirty="0">
                <a:solidFill>
                  <a:srgbClr val="CC6600"/>
                </a:solidFill>
              </a:rPr>
              <a:t>def</a:t>
            </a:r>
            <a:r>
              <a:rPr lang="en-US" altLang="ja-JP" dirty="0">
                <a:solidFill>
                  <a:srgbClr val="CC6600"/>
                </a:solidFill>
              </a:rPr>
              <a:t> </a:t>
            </a:r>
            <a:r>
              <a:rPr lang="en-US" altLang="ja-JP" b="1" dirty="0">
                <a:solidFill>
                  <a:srgbClr val="CC6600"/>
                </a:solidFill>
              </a:rPr>
              <a:t>tax</a:t>
            </a:r>
            <a:r>
              <a:rPr lang="en-US" altLang="ja-JP" dirty="0">
                <a:solidFill>
                  <a:srgbClr val="CC6600"/>
                </a:solidFill>
              </a:rPr>
              <a:t>(</a:t>
            </a:r>
            <a:r>
              <a:rPr lang="en-US" altLang="ja-JP" b="1" dirty="0">
                <a:solidFill>
                  <a:srgbClr val="CC6600"/>
                </a:solidFill>
              </a:rPr>
              <a:t>a</a:t>
            </a:r>
            <a:r>
              <a:rPr lang="en-US" altLang="ja-JP" dirty="0">
                <a:solidFill>
                  <a:srgbClr val="CC6600"/>
                </a:solidFill>
              </a:rPr>
              <a:t>):</a:t>
            </a:r>
          </a:p>
          <a:p>
            <a:pPr>
              <a:spcBef>
                <a:spcPts val="0"/>
              </a:spcBef>
              <a:spcAft>
                <a:spcPts val="0"/>
              </a:spcAft>
            </a:pPr>
            <a:r>
              <a:rPr lang="en-US" altLang="ja-JP" dirty="0">
                <a:solidFill>
                  <a:srgbClr val="CC6600"/>
                </a:solidFill>
              </a:rPr>
              <a:t>	result</a:t>
            </a:r>
            <a:r>
              <a:rPr lang="ja-JP" altLang="en-US" dirty="0">
                <a:solidFill>
                  <a:srgbClr val="CC6600"/>
                </a:solidFill>
              </a:rPr>
              <a:t> </a:t>
            </a:r>
            <a:r>
              <a:rPr lang="en-US" altLang="ja-JP" dirty="0">
                <a:solidFill>
                  <a:srgbClr val="CC6600"/>
                </a:solidFill>
              </a:rPr>
              <a:t>=</a:t>
            </a:r>
            <a:r>
              <a:rPr lang="ja-JP" altLang="en-US" dirty="0">
                <a:solidFill>
                  <a:srgbClr val="CC6600"/>
                </a:solidFill>
              </a:rPr>
              <a:t> </a:t>
            </a:r>
            <a:r>
              <a:rPr lang="en-US" altLang="ja-JP" dirty="0">
                <a:solidFill>
                  <a:srgbClr val="CC6600"/>
                </a:solidFill>
              </a:rPr>
              <a:t>a*1.08</a:t>
            </a:r>
          </a:p>
          <a:p>
            <a:pPr>
              <a:spcBef>
                <a:spcPts val="0"/>
              </a:spcBef>
              <a:spcAft>
                <a:spcPts val="0"/>
              </a:spcAft>
            </a:pPr>
            <a:r>
              <a:rPr lang="en-US" altLang="ja-JP" dirty="0">
                <a:solidFill>
                  <a:srgbClr val="CC6600"/>
                </a:solidFill>
              </a:rPr>
              <a:t>	</a:t>
            </a:r>
            <a:r>
              <a:rPr lang="en-US" altLang="ja-JP" b="1" dirty="0">
                <a:solidFill>
                  <a:srgbClr val="CC6600"/>
                </a:solidFill>
              </a:rPr>
              <a:t>return</a:t>
            </a:r>
            <a:r>
              <a:rPr lang="en-US" altLang="ja-JP" dirty="0">
                <a:solidFill>
                  <a:srgbClr val="CC6600"/>
                </a:solidFill>
              </a:rPr>
              <a:t> </a:t>
            </a:r>
            <a:r>
              <a:rPr lang="en-US" altLang="ja-JP" b="1" dirty="0">
                <a:solidFill>
                  <a:srgbClr val="CC6600"/>
                </a:solidFill>
              </a:rPr>
              <a:t>result </a:t>
            </a:r>
          </a:p>
          <a:p>
            <a:pPr>
              <a:spcBef>
                <a:spcPts val="0"/>
              </a:spcBef>
              <a:spcAft>
                <a:spcPts val="0"/>
              </a:spcAft>
            </a:pPr>
            <a:r>
              <a:rPr lang="en-US" altLang="ja-JP" b="1" dirty="0">
                <a:solidFill>
                  <a:srgbClr val="CC6600"/>
                </a:solidFill>
              </a:rPr>
              <a:t>“””</a:t>
            </a:r>
          </a:p>
        </p:txBody>
      </p:sp>
      <p:sp>
        <p:nvSpPr>
          <p:cNvPr id="6" name="コンテンツ プレースホルダー 4">
            <a:extLst>
              <a:ext uri="{FF2B5EF4-FFF2-40B4-BE49-F238E27FC236}">
                <a16:creationId xmlns:a16="http://schemas.microsoft.com/office/drawing/2014/main" id="{2D11345E-2128-4EE6-9A02-4805D73A5773}"/>
              </a:ext>
            </a:extLst>
          </p:cNvPr>
          <p:cNvSpPr txBox="1">
            <a:spLocks/>
          </p:cNvSpPr>
          <p:nvPr/>
        </p:nvSpPr>
        <p:spPr>
          <a:xfrm>
            <a:off x="8059917" y="6421754"/>
            <a:ext cx="3996965" cy="365125"/>
          </a:xfrm>
          <a:prstGeom prst="rect">
            <a:avLst/>
          </a:prstGeom>
        </p:spPr>
        <p:txBody>
          <a:bodyPr vert="horz" lIns="91440" tIns="45720" rIns="91440" bIns="45720" rtlCol="0" anchor="ctr">
            <a:normAutofit fontScale="85000" lnSpcReduction="1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kumimoji="1" sz="1800" kern="1200">
                <a:solidFill>
                  <a:schemeClr val="tx1"/>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dirty="0">
                <a:hlinkClick r:id="rId2"/>
              </a:rPr>
              <a:t>https://blog.codecamp.jp/python-comment</a:t>
            </a:r>
            <a:endParaRPr lang="ja-JP" altLang="en-US" dirty="0"/>
          </a:p>
        </p:txBody>
      </p:sp>
    </p:spTree>
    <p:extLst>
      <p:ext uri="{BB962C8B-B14F-4D97-AF65-F5344CB8AC3E}">
        <p14:creationId xmlns:p14="http://schemas.microsoft.com/office/powerpoint/2010/main" val="2145551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F6900F-3273-410C-BBBD-7F42712E365C}"/>
              </a:ext>
            </a:extLst>
          </p:cNvPr>
          <p:cNvSpPr>
            <a:spLocks noGrp="1"/>
          </p:cNvSpPr>
          <p:nvPr>
            <p:ph type="title"/>
          </p:nvPr>
        </p:nvSpPr>
        <p:spPr/>
        <p:txBody>
          <a:bodyPr/>
          <a:lstStyle/>
          <a:p>
            <a:r>
              <a:rPr kumimoji="1" lang="en-US" altLang="ja-JP" dirty="0"/>
              <a:t>list</a:t>
            </a:r>
            <a:endParaRPr kumimoji="1" lang="ja-JP" altLang="en-US" dirty="0"/>
          </a:p>
        </p:txBody>
      </p:sp>
      <p:sp>
        <p:nvSpPr>
          <p:cNvPr id="3" name="コンテンツ プレースホルダー 2">
            <a:extLst>
              <a:ext uri="{FF2B5EF4-FFF2-40B4-BE49-F238E27FC236}">
                <a16:creationId xmlns:a16="http://schemas.microsoft.com/office/drawing/2014/main" id="{8EA2B894-9EEF-4460-9F42-083E695BE542}"/>
              </a:ext>
            </a:extLst>
          </p:cNvPr>
          <p:cNvSpPr>
            <a:spLocks noGrp="1"/>
          </p:cNvSpPr>
          <p:nvPr>
            <p:ph idx="1"/>
          </p:nvPr>
        </p:nvSpPr>
        <p:spPr>
          <a:xfrm>
            <a:off x="424206" y="1206723"/>
            <a:ext cx="11975311" cy="3430085"/>
          </a:xfrm>
        </p:spPr>
        <p:txBody>
          <a:bodyPr>
            <a:normAutofit fontScale="70000" lnSpcReduction="20000"/>
          </a:bodyPr>
          <a:lstStyle/>
          <a:p>
            <a:r>
              <a:rPr kumimoji="1" lang="ja-JP" altLang="en-US" sz="3600" b="1" dirty="0">
                <a:solidFill>
                  <a:srgbClr val="FF0000"/>
                </a:solidFill>
              </a:rPr>
              <a:t>配列</a:t>
            </a:r>
            <a:r>
              <a:rPr kumimoji="1" lang="ja-JP" altLang="en-US" sz="3600" b="1" dirty="0"/>
              <a:t>：</a:t>
            </a:r>
            <a:r>
              <a:rPr kumimoji="1" lang="ja-JP" altLang="en-US" sz="3600" dirty="0"/>
              <a:t>同じ型の要素を一列に並べたもの</a:t>
            </a:r>
            <a:endParaRPr kumimoji="1" lang="en-US" altLang="ja-JP" sz="3600" dirty="0"/>
          </a:p>
          <a:p>
            <a:r>
              <a:rPr lang="ja-JP" altLang="en-US" sz="3600" dirty="0"/>
              <a:t>要素を格納した順番に</a:t>
            </a:r>
            <a:r>
              <a:rPr lang="en-US" altLang="ja-JP" sz="3600" dirty="0"/>
              <a:t>0</a:t>
            </a:r>
            <a:r>
              <a:rPr lang="ja-JP" altLang="en-US" sz="3600" dirty="0"/>
              <a:t>番目、</a:t>
            </a:r>
            <a:r>
              <a:rPr lang="en-US" altLang="ja-JP" sz="3600" dirty="0"/>
              <a:t>1</a:t>
            </a:r>
            <a:r>
              <a:rPr lang="ja-JP" altLang="en-US" sz="3600" dirty="0"/>
              <a:t>番目、</a:t>
            </a:r>
            <a:r>
              <a:rPr lang="en-US" altLang="ja-JP" sz="3600" dirty="0"/>
              <a:t>2</a:t>
            </a:r>
            <a:r>
              <a:rPr lang="ja-JP" altLang="en-US" sz="3600" dirty="0"/>
              <a:t>番目・・・というふうに番号がつけられる</a:t>
            </a:r>
            <a:endParaRPr lang="en-US" altLang="ja-JP" sz="3600" dirty="0"/>
          </a:p>
          <a:p>
            <a:r>
              <a:rPr lang="ja-JP" altLang="en-US" sz="3600" dirty="0"/>
              <a:t>この番号は</a:t>
            </a:r>
            <a:r>
              <a:rPr lang="ja-JP" altLang="en-US" sz="3600" b="1" dirty="0">
                <a:solidFill>
                  <a:srgbClr val="FF0000"/>
                </a:solidFill>
              </a:rPr>
              <a:t>インデックス</a:t>
            </a:r>
            <a:r>
              <a:rPr lang="ja-JP" altLang="en-US" sz="3600" dirty="0"/>
              <a:t>と呼ばれる</a:t>
            </a:r>
            <a:endParaRPr lang="en-US" altLang="ja-JP" sz="3600" dirty="0"/>
          </a:p>
          <a:p>
            <a:r>
              <a:rPr lang="ja-JP" altLang="en-US" dirty="0"/>
              <a:t>（下の図の場合</a:t>
            </a:r>
            <a:r>
              <a:rPr lang="en-US" altLang="ja-JP" dirty="0"/>
              <a:t>0</a:t>
            </a:r>
            <a:r>
              <a:rPr lang="ja-JP" altLang="en-US" dirty="0"/>
              <a:t>番目の要素が</a:t>
            </a:r>
            <a:r>
              <a:rPr lang="en-US" altLang="ja-JP" dirty="0"/>
              <a:t>13</a:t>
            </a:r>
            <a:r>
              <a:rPr lang="ja-JP" altLang="en-US" dirty="0" err="1"/>
              <a:t>、</a:t>
            </a:r>
            <a:r>
              <a:rPr lang="en-US" altLang="ja-JP" dirty="0"/>
              <a:t>1</a:t>
            </a:r>
            <a:r>
              <a:rPr lang="ja-JP" altLang="en-US" dirty="0"/>
              <a:t>番目の要素が</a:t>
            </a:r>
            <a:r>
              <a:rPr lang="en-US" altLang="ja-JP" dirty="0"/>
              <a:t>89</a:t>
            </a:r>
            <a:r>
              <a:rPr lang="ja-JP" altLang="en-US" dirty="0" err="1"/>
              <a:t>、</a:t>
            </a:r>
            <a:r>
              <a:rPr lang="en-US" altLang="ja-JP" dirty="0"/>
              <a:t>2</a:t>
            </a:r>
            <a:r>
              <a:rPr lang="ja-JP" altLang="en-US" dirty="0"/>
              <a:t>番目の要素が</a:t>
            </a:r>
            <a:r>
              <a:rPr lang="en-US" altLang="ja-JP" dirty="0"/>
              <a:t>66</a:t>
            </a:r>
            <a:r>
              <a:rPr lang="ja-JP" altLang="en-US" dirty="0"/>
              <a:t>・・・というふうになる）</a:t>
            </a:r>
            <a:endParaRPr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11D5EE3F-E1F7-48E8-A907-42920F223D6A}"/>
              </a:ext>
            </a:extLst>
          </p:cNvPr>
          <p:cNvSpPr>
            <a:spLocks noGrp="1"/>
          </p:cNvSpPr>
          <p:nvPr>
            <p:ph type="sldNum" sz="quarter" idx="12"/>
          </p:nvPr>
        </p:nvSpPr>
        <p:spPr/>
        <p:txBody>
          <a:bodyPr/>
          <a:lstStyle/>
          <a:p>
            <a:fld id="{57021661-B2A8-457F-930E-F617AD024F3F}" type="slidenum">
              <a:rPr lang="ja-JP" altLang="en-US" smtClean="0"/>
              <a:pPr/>
              <a:t>17</a:t>
            </a:fld>
            <a:endParaRPr lang="ja-JP" altLang="en-US" dirty="0"/>
          </a:p>
        </p:txBody>
      </p:sp>
      <p:sp>
        <p:nvSpPr>
          <p:cNvPr id="9" name="正方形/長方形 8">
            <a:extLst>
              <a:ext uri="{FF2B5EF4-FFF2-40B4-BE49-F238E27FC236}">
                <a16:creationId xmlns:a16="http://schemas.microsoft.com/office/drawing/2014/main" id="{87FC9CAD-3732-4FD2-AC97-08BD4A1D8FC3}"/>
              </a:ext>
            </a:extLst>
          </p:cNvPr>
          <p:cNvSpPr/>
          <p:nvPr/>
        </p:nvSpPr>
        <p:spPr>
          <a:xfrm>
            <a:off x="2315319" y="4833592"/>
            <a:ext cx="1489435" cy="1428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a:t>13</a:t>
            </a:r>
            <a:endParaRPr kumimoji="1" lang="ja-JP" altLang="en-US" sz="4800" dirty="0"/>
          </a:p>
        </p:txBody>
      </p:sp>
      <p:sp>
        <p:nvSpPr>
          <p:cNvPr id="10" name="正方形/長方形 9">
            <a:extLst>
              <a:ext uri="{FF2B5EF4-FFF2-40B4-BE49-F238E27FC236}">
                <a16:creationId xmlns:a16="http://schemas.microsoft.com/office/drawing/2014/main" id="{9B1CB71D-F753-453E-A4DF-34FC0E0A4455}"/>
              </a:ext>
            </a:extLst>
          </p:cNvPr>
          <p:cNvSpPr/>
          <p:nvPr/>
        </p:nvSpPr>
        <p:spPr>
          <a:xfrm>
            <a:off x="3804754" y="4833592"/>
            <a:ext cx="1489435" cy="1428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a:t>89</a:t>
            </a:r>
            <a:endParaRPr kumimoji="1" lang="ja-JP" altLang="en-US" sz="4800" dirty="0"/>
          </a:p>
        </p:txBody>
      </p:sp>
      <p:sp>
        <p:nvSpPr>
          <p:cNvPr id="11" name="正方形/長方形 10">
            <a:extLst>
              <a:ext uri="{FF2B5EF4-FFF2-40B4-BE49-F238E27FC236}">
                <a16:creationId xmlns:a16="http://schemas.microsoft.com/office/drawing/2014/main" id="{DAD9D1BE-74B4-43FF-9CED-832EA0894260}"/>
              </a:ext>
            </a:extLst>
          </p:cNvPr>
          <p:cNvSpPr/>
          <p:nvPr/>
        </p:nvSpPr>
        <p:spPr>
          <a:xfrm>
            <a:off x="5294189" y="4833592"/>
            <a:ext cx="1489435" cy="1428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a:t>66</a:t>
            </a:r>
            <a:endParaRPr kumimoji="1" lang="ja-JP" altLang="en-US" sz="4800" dirty="0"/>
          </a:p>
        </p:txBody>
      </p:sp>
      <p:sp>
        <p:nvSpPr>
          <p:cNvPr id="12" name="正方形/長方形 11">
            <a:extLst>
              <a:ext uri="{FF2B5EF4-FFF2-40B4-BE49-F238E27FC236}">
                <a16:creationId xmlns:a16="http://schemas.microsoft.com/office/drawing/2014/main" id="{7119D35D-CAC7-452E-9D76-678056F80A1C}"/>
              </a:ext>
            </a:extLst>
          </p:cNvPr>
          <p:cNvSpPr/>
          <p:nvPr/>
        </p:nvSpPr>
        <p:spPr>
          <a:xfrm>
            <a:off x="8290616" y="4833592"/>
            <a:ext cx="1489435" cy="1428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92</a:t>
            </a:r>
            <a:endParaRPr kumimoji="1" lang="ja-JP" altLang="en-US" sz="4400" dirty="0"/>
          </a:p>
        </p:txBody>
      </p:sp>
      <p:sp>
        <p:nvSpPr>
          <p:cNvPr id="13" name="正方形/長方形 12">
            <a:extLst>
              <a:ext uri="{FF2B5EF4-FFF2-40B4-BE49-F238E27FC236}">
                <a16:creationId xmlns:a16="http://schemas.microsoft.com/office/drawing/2014/main" id="{B3AA4C9B-FE55-48ED-A8D9-F21AF9F1D6FB}"/>
              </a:ext>
            </a:extLst>
          </p:cNvPr>
          <p:cNvSpPr/>
          <p:nvPr/>
        </p:nvSpPr>
        <p:spPr>
          <a:xfrm>
            <a:off x="6801181" y="4833592"/>
            <a:ext cx="1489435" cy="1428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46</a:t>
            </a:r>
            <a:endParaRPr kumimoji="1" lang="ja-JP" altLang="en-US" sz="4400" dirty="0"/>
          </a:p>
        </p:txBody>
      </p:sp>
      <p:sp>
        <p:nvSpPr>
          <p:cNvPr id="15" name="テキスト ボックス 14">
            <a:extLst>
              <a:ext uri="{FF2B5EF4-FFF2-40B4-BE49-F238E27FC236}">
                <a16:creationId xmlns:a16="http://schemas.microsoft.com/office/drawing/2014/main" id="{AAF1F39F-7B5A-470C-ADCA-9A2979501E41}"/>
              </a:ext>
            </a:extLst>
          </p:cNvPr>
          <p:cNvSpPr txBox="1"/>
          <p:nvPr/>
        </p:nvSpPr>
        <p:spPr>
          <a:xfrm>
            <a:off x="443060" y="4429243"/>
            <a:ext cx="2105320" cy="369332"/>
          </a:xfrm>
          <a:prstGeom prst="rect">
            <a:avLst/>
          </a:prstGeom>
          <a:noFill/>
        </p:spPr>
        <p:txBody>
          <a:bodyPr wrap="square" rtlCol="0">
            <a:spAutoFit/>
          </a:bodyPr>
          <a:lstStyle/>
          <a:p>
            <a:r>
              <a:rPr lang="ja-JP" altLang="en-US" dirty="0"/>
              <a:t>インデックス➡</a:t>
            </a:r>
            <a:endParaRPr kumimoji="1" lang="ja-JP" altLang="en-US" dirty="0"/>
          </a:p>
        </p:txBody>
      </p:sp>
      <p:sp>
        <p:nvSpPr>
          <p:cNvPr id="16" name="テキスト ボックス 15">
            <a:extLst>
              <a:ext uri="{FF2B5EF4-FFF2-40B4-BE49-F238E27FC236}">
                <a16:creationId xmlns:a16="http://schemas.microsoft.com/office/drawing/2014/main" id="{9BBFD713-E6FD-407F-860E-60CBB1A1B8D0}"/>
              </a:ext>
            </a:extLst>
          </p:cNvPr>
          <p:cNvSpPr txBox="1"/>
          <p:nvPr/>
        </p:nvSpPr>
        <p:spPr>
          <a:xfrm>
            <a:off x="2330500" y="4386153"/>
            <a:ext cx="7350828" cy="369332"/>
          </a:xfrm>
          <a:prstGeom prst="rect">
            <a:avLst/>
          </a:prstGeom>
          <a:noFill/>
        </p:spPr>
        <p:txBody>
          <a:bodyPr wrap="square" rtlCol="0">
            <a:spAutoFit/>
          </a:bodyPr>
          <a:lstStyle/>
          <a:p>
            <a:r>
              <a:rPr kumimoji="1" lang="ja-JP" altLang="en-US" dirty="0"/>
              <a:t>　　</a:t>
            </a:r>
            <a:r>
              <a:rPr kumimoji="1" lang="en-US" altLang="ja-JP" dirty="0"/>
              <a:t>[0]                     [1]                   [2]                    [3]                    [4]</a:t>
            </a:r>
            <a:endParaRPr kumimoji="1" lang="ja-JP" altLang="en-US" dirty="0"/>
          </a:p>
        </p:txBody>
      </p:sp>
      <p:sp>
        <p:nvSpPr>
          <p:cNvPr id="17" name="コンテンツ プレースホルダー 4">
            <a:extLst>
              <a:ext uri="{FF2B5EF4-FFF2-40B4-BE49-F238E27FC236}">
                <a16:creationId xmlns:a16="http://schemas.microsoft.com/office/drawing/2014/main" id="{EBD1C3FF-EED8-489C-A3BA-CC3B68DC00C1}"/>
              </a:ext>
            </a:extLst>
          </p:cNvPr>
          <p:cNvSpPr txBox="1">
            <a:spLocks/>
          </p:cNvSpPr>
          <p:nvPr/>
        </p:nvSpPr>
        <p:spPr>
          <a:xfrm>
            <a:off x="8418689" y="6458467"/>
            <a:ext cx="3638194" cy="328412"/>
          </a:xfrm>
          <a:prstGeom prst="rect">
            <a:avLst/>
          </a:prstGeom>
        </p:spPr>
        <p:txBody>
          <a:bodyPr vert="horz" lIns="91440" tIns="45720" rIns="91440" bIns="45720" rtlCol="0" anchor="ctr">
            <a:normAutofit fontScale="92500" lnSpcReduction="1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kumimoji="1" sz="1800" kern="1200">
                <a:solidFill>
                  <a:schemeClr val="tx1"/>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dirty="0">
                <a:hlinkClick r:id="rId2"/>
              </a:rPr>
              <a:t>https://www.sejuku.net/blog/32681</a:t>
            </a:r>
            <a:endParaRPr lang="ja-JP" altLang="en-US" dirty="0"/>
          </a:p>
        </p:txBody>
      </p:sp>
    </p:spTree>
    <p:extLst>
      <p:ext uri="{BB962C8B-B14F-4D97-AF65-F5344CB8AC3E}">
        <p14:creationId xmlns:p14="http://schemas.microsoft.com/office/powerpoint/2010/main" val="4022460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F6900F-3273-410C-BBBD-7F42712E365C}"/>
              </a:ext>
            </a:extLst>
          </p:cNvPr>
          <p:cNvSpPr>
            <a:spLocks noGrp="1"/>
          </p:cNvSpPr>
          <p:nvPr>
            <p:ph type="title"/>
          </p:nvPr>
        </p:nvSpPr>
        <p:spPr/>
        <p:txBody>
          <a:bodyPr/>
          <a:lstStyle/>
          <a:p>
            <a:r>
              <a:rPr kumimoji="1" lang="en-US" altLang="ja-JP" dirty="0"/>
              <a:t>list</a:t>
            </a:r>
            <a:endParaRPr kumimoji="1" lang="ja-JP" altLang="en-US" dirty="0"/>
          </a:p>
        </p:txBody>
      </p:sp>
      <p:sp>
        <p:nvSpPr>
          <p:cNvPr id="3" name="コンテンツ プレースホルダー 2">
            <a:extLst>
              <a:ext uri="{FF2B5EF4-FFF2-40B4-BE49-F238E27FC236}">
                <a16:creationId xmlns:a16="http://schemas.microsoft.com/office/drawing/2014/main" id="{8EA2B894-9EEF-4460-9F42-083E695BE542}"/>
              </a:ext>
            </a:extLst>
          </p:cNvPr>
          <p:cNvSpPr>
            <a:spLocks noGrp="1"/>
          </p:cNvSpPr>
          <p:nvPr>
            <p:ph idx="1"/>
          </p:nvPr>
        </p:nvSpPr>
        <p:spPr>
          <a:xfrm>
            <a:off x="581192" y="1264463"/>
            <a:ext cx="11513398" cy="2641301"/>
          </a:xfrm>
        </p:spPr>
        <p:txBody>
          <a:bodyPr>
            <a:normAutofit/>
          </a:bodyPr>
          <a:lstStyle/>
          <a:p>
            <a:r>
              <a:rPr lang="en-US" altLang="ja-JP" dirty="0"/>
              <a:t>python</a:t>
            </a:r>
            <a:r>
              <a:rPr lang="ja-JP" altLang="en-US" dirty="0"/>
              <a:t>では配列ではなく</a:t>
            </a:r>
            <a:r>
              <a:rPr lang="en-US" altLang="ja-JP" b="1" dirty="0">
                <a:solidFill>
                  <a:srgbClr val="FF0000"/>
                </a:solidFill>
              </a:rPr>
              <a:t>list</a:t>
            </a:r>
            <a:r>
              <a:rPr lang="ja-JP" altLang="en-US" dirty="0"/>
              <a:t>と呼ばれる　　　　　　　　　　　　　　　　　　　　配列との違い：</a:t>
            </a:r>
            <a:r>
              <a:rPr lang="en-US" altLang="ja-JP" dirty="0"/>
              <a:t>list</a:t>
            </a:r>
            <a:r>
              <a:rPr lang="ja-JP" altLang="en-US" dirty="0"/>
              <a:t>内を構成する要素は同じ型でなくても成り立つ　　</a:t>
            </a:r>
            <a:endParaRPr lang="en-US" altLang="ja-JP" dirty="0"/>
          </a:p>
          <a:p>
            <a:r>
              <a:rPr lang="ja-JP" altLang="en-US" sz="2000" dirty="0"/>
              <a:t>（下の図では</a:t>
            </a:r>
            <a:r>
              <a:rPr lang="en-US" altLang="ja-JP" sz="2000" dirty="0"/>
              <a:t>0•1</a:t>
            </a:r>
            <a:r>
              <a:rPr lang="ja-JP" altLang="en-US" sz="2000" dirty="0"/>
              <a:t>番目の要素は</a:t>
            </a:r>
            <a:r>
              <a:rPr lang="en-US" altLang="ja-JP" sz="2000" dirty="0"/>
              <a:t>int</a:t>
            </a:r>
            <a:r>
              <a:rPr lang="ja-JP" altLang="en-US" sz="2000" dirty="0"/>
              <a:t>（整数）型、</a:t>
            </a:r>
            <a:r>
              <a:rPr lang="en-US" altLang="ja-JP" sz="2000" dirty="0"/>
              <a:t>2•3</a:t>
            </a:r>
            <a:r>
              <a:rPr lang="ja-JP" altLang="en-US" sz="2000" dirty="0"/>
              <a:t>番目の要素は</a:t>
            </a:r>
            <a:r>
              <a:rPr lang="en-US" altLang="ja-JP" sz="2000" dirty="0"/>
              <a:t>float</a:t>
            </a:r>
            <a:r>
              <a:rPr lang="ja-JP" altLang="en-US" sz="2000" dirty="0"/>
              <a:t>（浮動小数点）型、</a:t>
            </a:r>
            <a:r>
              <a:rPr lang="en-US" altLang="ja-JP" sz="2000" dirty="0"/>
              <a:t>4</a:t>
            </a:r>
            <a:r>
              <a:rPr lang="ja-JP" altLang="en-US" sz="2000" dirty="0"/>
              <a:t>番目の要素は</a:t>
            </a:r>
            <a:r>
              <a:rPr lang="en-US" altLang="ja-JP" sz="2000" dirty="0"/>
              <a:t>str(</a:t>
            </a:r>
            <a:r>
              <a:rPr lang="ja-JP" altLang="en-US" sz="2000" dirty="0"/>
              <a:t>文字列）型になる）</a:t>
            </a:r>
            <a:endParaRPr lang="en-US" altLang="ja-JP" sz="2000" dirty="0"/>
          </a:p>
        </p:txBody>
      </p:sp>
      <p:sp>
        <p:nvSpPr>
          <p:cNvPr id="4" name="スライド番号プレースホルダー 3">
            <a:extLst>
              <a:ext uri="{FF2B5EF4-FFF2-40B4-BE49-F238E27FC236}">
                <a16:creationId xmlns:a16="http://schemas.microsoft.com/office/drawing/2014/main" id="{11D5EE3F-E1F7-48E8-A907-42920F223D6A}"/>
              </a:ext>
            </a:extLst>
          </p:cNvPr>
          <p:cNvSpPr>
            <a:spLocks noGrp="1"/>
          </p:cNvSpPr>
          <p:nvPr>
            <p:ph type="sldNum" sz="quarter" idx="12"/>
          </p:nvPr>
        </p:nvSpPr>
        <p:spPr/>
        <p:txBody>
          <a:bodyPr/>
          <a:lstStyle/>
          <a:p>
            <a:fld id="{57021661-B2A8-457F-930E-F617AD024F3F}" type="slidenum">
              <a:rPr lang="ja-JP" altLang="en-US" smtClean="0"/>
              <a:pPr/>
              <a:t>18</a:t>
            </a:fld>
            <a:endParaRPr lang="ja-JP" altLang="en-US" dirty="0"/>
          </a:p>
        </p:txBody>
      </p:sp>
      <p:sp>
        <p:nvSpPr>
          <p:cNvPr id="14" name="正方形/長方形 13">
            <a:extLst>
              <a:ext uri="{FF2B5EF4-FFF2-40B4-BE49-F238E27FC236}">
                <a16:creationId xmlns:a16="http://schemas.microsoft.com/office/drawing/2014/main" id="{74B3DEA2-C4D5-481E-AE9E-D598BAA19DFD}"/>
              </a:ext>
            </a:extLst>
          </p:cNvPr>
          <p:cNvSpPr/>
          <p:nvPr/>
        </p:nvSpPr>
        <p:spPr>
          <a:xfrm>
            <a:off x="2315319" y="4833592"/>
            <a:ext cx="1489435" cy="1428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a:t>13</a:t>
            </a:r>
            <a:endParaRPr kumimoji="1" lang="ja-JP" altLang="en-US" sz="4800" dirty="0"/>
          </a:p>
        </p:txBody>
      </p:sp>
      <p:sp>
        <p:nvSpPr>
          <p:cNvPr id="17" name="正方形/長方形 16">
            <a:extLst>
              <a:ext uri="{FF2B5EF4-FFF2-40B4-BE49-F238E27FC236}">
                <a16:creationId xmlns:a16="http://schemas.microsoft.com/office/drawing/2014/main" id="{006CD038-040A-4665-8385-699B41358495}"/>
              </a:ext>
            </a:extLst>
          </p:cNvPr>
          <p:cNvSpPr/>
          <p:nvPr/>
        </p:nvSpPr>
        <p:spPr>
          <a:xfrm>
            <a:off x="3804754" y="4833592"/>
            <a:ext cx="1489435" cy="1428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a:t>89</a:t>
            </a:r>
            <a:endParaRPr kumimoji="1" lang="ja-JP" altLang="en-US" sz="4800" dirty="0"/>
          </a:p>
        </p:txBody>
      </p:sp>
      <p:sp>
        <p:nvSpPr>
          <p:cNvPr id="18" name="正方形/長方形 17">
            <a:extLst>
              <a:ext uri="{FF2B5EF4-FFF2-40B4-BE49-F238E27FC236}">
                <a16:creationId xmlns:a16="http://schemas.microsoft.com/office/drawing/2014/main" id="{F2C8E62C-B72D-43FF-B056-E4941438B571}"/>
              </a:ext>
            </a:extLst>
          </p:cNvPr>
          <p:cNvSpPr/>
          <p:nvPr/>
        </p:nvSpPr>
        <p:spPr>
          <a:xfrm>
            <a:off x="5294189" y="4833592"/>
            <a:ext cx="1489435" cy="1428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a:t>66.6</a:t>
            </a:r>
            <a:endParaRPr kumimoji="1" lang="ja-JP" altLang="en-US" sz="4800" dirty="0"/>
          </a:p>
        </p:txBody>
      </p:sp>
      <p:sp>
        <p:nvSpPr>
          <p:cNvPr id="19" name="正方形/長方形 18">
            <a:extLst>
              <a:ext uri="{FF2B5EF4-FFF2-40B4-BE49-F238E27FC236}">
                <a16:creationId xmlns:a16="http://schemas.microsoft.com/office/drawing/2014/main" id="{71F99FFA-3D35-46E9-96DB-B7608F617EFC}"/>
              </a:ext>
            </a:extLst>
          </p:cNvPr>
          <p:cNvSpPr/>
          <p:nvPr/>
        </p:nvSpPr>
        <p:spPr>
          <a:xfrm>
            <a:off x="8290616" y="4833592"/>
            <a:ext cx="1489435" cy="1428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dirty="0"/>
          </a:p>
        </p:txBody>
      </p:sp>
      <p:sp>
        <p:nvSpPr>
          <p:cNvPr id="20" name="正方形/長方形 19">
            <a:extLst>
              <a:ext uri="{FF2B5EF4-FFF2-40B4-BE49-F238E27FC236}">
                <a16:creationId xmlns:a16="http://schemas.microsoft.com/office/drawing/2014/main" id="{171284DB-16C4-4200-9D8C-A5488A5DB06B}"/>
              </a:ext>
            </a:extLst>
          </p:cNvPr>
          <p:cNvSpPr/>
          <p:nvPr/>
        </p:nvSpPr>
        <p:spPr>
          <a:xfrm>
            <a:off x="6801181" y="4833592"/>
            <a:ext cx="1489435" cy="1428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46.2</a:t>
            </a:r>
            <a:endParaRPr kumimoji="1" lang="ja-JP" altLang="en-US" sz="4400" dirty="0"/>
          </a:p>
        </p:txBody>
      </p:sp>
      <p:sp>
        <p:nvSpPr>
          <p:cNvPr id="21" name="テキスト ボックス 20">
            <a:extLst>
              <a:ext uri="{FF2B5EF4-FFF2-40B4-BE49-F238E27FC236}">
                <a16:creationId xmlns:a16="http://schemas.microsoft.com/office/drawing/2014/main" id="{80C1322C-90BA-4795-9C6C-03E0442B8D55}"/>
              </a:ext>
            </a:extLst>
          </p:cNvPr>
          <p:cNvSpPr txBox="1"/>
          <p:nvPr/>
        </p:nvSpPr>
        <p:spPr>
          <a:xfrm>
            <a:off x="443060" y="4429243"/>
            <a:ext cx="2105320" cy="369332"/>
          </a:xfrm>
          <a:prstGeom prst="rect">
            <a:avLst/>
          </a:prstGeom>
          <a:noFill/>
        </p:spPr>
        <p:txBody>
          <a:bodyPr wrap="square" rtlCol="0">
            <a:spAutoFit/>
          </a:bodyPr>
          <a:lstStyle/>
          <a:p>
            <a:r>
              <a:rPr lang="ja-JP" altLang="en-US" dirty="0"/>
              <a:t>インデックス➡</a:t>
            </a:r>
            <a:endParaRPr kumimoji="1" lang="ja-JP" altLang="en-US" dirty="0"/>
          </a:p>
        </p:txBody>
      </p:sp>
      <p:sp>
        <p:nvSpPr>
          <p:cNvPr id="22" name="テキスト ボックス 21">
            <a:extLst>
              <a:ext uri="{FF2B5EF4-FFF2-40B4-BE49-F238E27FC236}">
                <a16:creationId xmlns:a16="http://schemas.microsoft.com/office/drawing/2014/main" id="{CD9DD33E-BCB7-4373-9B49-8C64A95CB580}"/>
              </a:ext>
            </a:extLst>
          </p:cNvPr>
          <p:cNvSpPr txBox="1"/>
          <p:nvPr/>
        </p:nvSpPr>
        <p:spPr>
          <a:xfrm>
            <a:off x="2330500" y="4386153"/>
            <a:ext cx="7350828" cy="369332"/>
          </a:xfrm>
          <a:prstGeom prst="rect">
            <a:avLst/>
          </a:prstGeom>
          <a:noFill/>
        </p:spPr>
        <p:txBody>
          <a:bodyPr wrap="square" rtlCol="0">
            <a:spAutoFit/>
          </a:bodyPr>
          <a:lstStyle/>
          <a:p>
            <a:r>
              <a:rPr kumimoji="1" lang="ja-JP" altLang="en-US" dirty="0"/>
              <a:t>　　</a:t>
            </a:r>
            <a:r>
              <a:rPr kumimoji="1" lang="en-US" altLang="ja-JP" dirty="0"/>
              <a:t>[0]                     [1]                   [2]                    [3]                    [4]</a:t>
            </a:r>
            <a:endParaRPr kumimoji="1" lang="ja-JP" altLang="en-US" dirty="0"/>
          </a:p>
        </p:txBody>
      </p:sp>
      <p:sp>
        <p:nvSpPr>
          <p:cNvPr id="6" name="テキスト ボックス 5">
            <a:extLst>
              <a:ext uri="{FF2B5EF4-FFF2-40B4-BE49-F238E27FC236}">
                <a16:creationId xmlns:a16="http://schemas.microsoft.com/office/drawing/2014/main" id="{BF8C297C-D65F-4EFD-9205-CCCF03EC64A2}"/>
              </a:ext>
            </a:extLst>
          </p:cNvPr>
          <p:cNvSpPr txBox="1"/>
          <p:nvPr/>
        </p:nvSpPr>
        <p:spPr>
          <a:xfrm>
            <a:off x="8395707" y="5208816"/>
            <a:ext cx="1577852" cy="769441"/>
          </a:xfrm>
          <a:prstGeom prst="rect">
            <a:avLst/>
          </a:prstGeom>
          <a:noFill/>
        </p:spPr>
        <p:txBody>
          <a:bodyPr wrap="square" rtlCol="0">
            <a:spAutoFit/>
          </a:bodyPr>
          <a:lstStyle/>
          <a:p>
            <a:r>
              <a:rPr lang="ja-JP" altLang="en-US" sz="4400" dirty="0">
                <a:solidFill>
                  <a:schemeClr val="bg1"/>
                </a:solidFill>
              </a:rPr>
              <a:t>中部</a:t>
            </a:r>
            <a:endParaRPr kumimoji="1" lang="ja-JP" altLang="en-US" sz="4400" dirty="0">
              <a:solidFill>
                <a:schemeClr val="bg1"/>
              </a:solidFill>
            </a:endParaRPr>
          </a:p>
        </p:txBody>
      </p:sp>
      <p:sp>
        <p:nvSpPr>
          <p:cNvPr id="24" name="コンテンツ プレースホルダー 4">
            <a:extLst>
              <a:ext uri="{FF2B5EF4-FFF2-40B4-BE49-F238E27FC236}">
                <a16:creationId xmlns:a16="http://schemas.microsoft.com/office/drawing/2014/main" id="{378F74DD-812C-4DC0-8B5B-21D4207582A1}"/>
              </a:ext>
            </a:extLst>
          </p:cNvPr>
          <p:cNvSpPr txBox="1">
            <a:spLocks/>
          </p:cNvSpPr>
          <p:nvPr/>
        </p:nvSpPr>
        <p:spPr>
          <a:xfrm>
            <a:off x="8418689" y="6458467"/>
            <a:ext cx="3638194" cy="328412"/>
          </a:xfrm>
          <a:prstGeom prst="rect">
            <a:avLst/>
          </a:prstGeom>
        </p:spPr>
        <p:txBody>
          <a:bodyPr vert="horz" lIns="91440" tIns="45720" rIns="91440" bIns="45720" rtlCol="0" anchor="ctr">
            <a:normAutofit fontScale="92500" lnSpcReduction="1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kumimoji="1" sz="1800" kern="1200">
                <a:solidFill>
                  <a:schemeClr val="tx1"/>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dirty="0">
                <a:hlinkClick r:id="rId2"/>
              </a:rPr>
              <a:t>https://www.sejuku.net/blog/32681</a:t>
            </a:r>
            <a:endParaRPr lang="ja-JP" altLang="en-US" dirty="0"/>
          </a:p>
        </p:txBody>
      </p:sp>
    </p:spTree>
    <p:extLst>
      <p:ext uri="{BB962C8B-B14F-4D97-AF65-F5344CB8AC3E}">
        <p14:creationId xmlns:p14="http://schemas.microsoft.com/office/powerpoint/2010/main" val="2654949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F6900F-3273-410C-BBBD-7F42712E365C}"/>
              </a:ext>
            </a:extLst>
          </p:cNvPr>
          <p:cNvSpPr>
            <a:spLocks noGrp="1"/>
          </p:cNvSpPr>
          <p:nvPr>
            <p:ph type="title"/>
          </p:nvPr>
        </p:nvSpPr>
        <p:spPr/>
        <p:txBody>
          <a:bodyPr/>
          <a:lstStyle/>
          <a:p>
            <a:r>
              <a:rPr kumimoji="1" lang="en-US" altLang="ja-JP" dirty="0"/>
              <a:t>list</a:t>
            </a:r>
            <a:endParaRPr kumimoji="1" lang="ja-JP" altLang="en-US" dirty="0"/>
          </a:p>
        </p:txBody>
      </p:sp>
      <p:sp>
        <p:nvSpPr>
          <p:cNvPr id="4" name="スライド番号プレースホルダー 3">
            <a:extLst>
              <a:ext uri="{FF2B5EF4-FFF2-40B4-BE49-F238E27FC236}">
                <a16:creationId xmlns:a16="http://schemas.microsoft.com/office/drawing/2014/main" id="{11D5EE3F-E1F7-48E8-A907-42920F223D6A}"/>
              </a:ext>
            </a:extLst>
          </p:cNvPr>
          <p:cNvSpPr>
            <a:spLocks noGrp="1"/>
          </p:cNvSpPr>
          <p:nvPr>
            <p:ph type="sldNum" sz="quarter" idx="12"/>
          </p:nvPr>
        </p:nvSpPr>
        <p:spPr/>
        <p:txBody>
          <a:bodyPr/>
          <a:lstStyle/>
          <a:p>
            <a:fld id="{57021661-B2A8-457F-930E-F617AD024F3F}" type="slidenum">
              <a:rPr lang="ja-JP" altLang="en-US" smtClean="0"/>
              <a:pPr/>
              <a:t>19</a:t>
            </a:fld>
            <a:endParaRPr lang="ja-JP" altLang="en-US" dirty="0"/>
          </a:p>
        </p:txBody>
      </p:sp>
      <p:pic>
        <p:nvPicPr>
          <p:cNvPr id="5" name="図 4">
            <a:extLst>
              <a:ext uri="{FF2B5EF4-FFF2-40B4-BE49-F238E27FC236}">
                <a16:creationId xmlns:a16="http://schemas.microsoft.com/office/drawing/2014/main" id="{68A6F149-AE65-46D8-ABFA-DB320F4822C6}"/>
              </a:ext>
            </a:extLst>
          </p:cNvPr>
          <p:cNvPicPr>
            <a:picLocks noChangeAspect="1"/>
          </p:cNvPicPr>
          <p:nvPr/>
        </p:nvPicPr>
        <p:blipFill>
          <a:blip r:embed="rId2"/>
          <a:stretch>
            <a:fillRect/>
          </a:stretch>
        </p:blipFill>
        <p:spPr>
          <a:xfrm>
            <a:off x="6395721" y="3176234"/>
            <a:ext cx="5215086" cy="1061595"/>
          </a:xfrm>
          <a:prstGeom prst="rect">
            <a:avLst/>
          </a:prstGeom>
        </p:spPr>
      </p:pic>
      <p:sp>
        <p:nvSpPr>
          <p:cNvPr id="15" name="コンテンツ プレースホルダー 2">
            <a:extLst>
              <a:ext uri="{FF2B5EF4-FFF2-40B4-BE49-F238E27FC236}">
                <a16:creationId xmlns:a16="http://schemas.microsoft.com/office/drawing/2014/main" id="{A34FFED4-040A-4E9C-9E9E-D38B45B00C25}"/>
              </a:ext>
            </a:extLst>
          </p:cNvPr>
          <p:cNvSpPr txBox="1">
            <a:spLocks/>
          </p:cNvSpPr>
          <p:nvPr/>
        </p:nvSpPr>
        <p:spPr>
          <a:xfrm>
            <a:off x="735290" y="2964615"/>
            <a:ext cx="5514809" cy="1484835"/>
          </a:xfrm>
          <a:prstGeom prst="rect">
            <a:avLst/>
          </a:prstGeom>
          <a:ln w="28575">
            <a:solidFill>
              <a:schemeClr val="tx1"/>
            </a:solidFill>
          </a:ln>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en-US" altLang="ja-JP" dirty="0"/>
              <a:t>a = [13, 89, 66.6, 46.2, “</a:t>
            </a:r>
            <a:r>
              <a:rPr lang="ja-JP" altLang="en-US" dirty="0"/>
              <a:t>中部</a:t>
            </a:r>
            <a:r>
              <a:rPr lang="en-US" altLang="ja-JP" dirty="0"/>
              <a:t>”]</a:t>
            </a:r>
          </a:p>
          <a:p>
            <a:pPr>
              <a:spcBef>
                <a:spcPts val="0"/>
              </a:spcBef>
              <a:spcAft>
                <a:spcPts val="0"/>
              </a:spcAft>
            </a:pPr>
            <a:r>
              <a:rPr lang="en-US" altLang="ja-JP" dirty="0"/>
              <a:t>print(a[0],a[2],a[4])</a:t>
            </a:r>
          </a:p>
        </p:txBody>
      </p:sp>
      <p:sp>
        <p:nvSpPr>
          <p:cNvPr id="16" name="コンテンツ プレースホルダー 2">
            <a:extLst>
              <a:ext uri="{FF2B5EF4-FFF2-40B4-BE49-F238E27FC236}">
                <a16:creationId xmlns:a16="http://schemas.microsoft.com/office/drawing/2014/main" id="{334B7523-95EA-4B5D-9EBE-F3F051ACB5BC}"/>
              </a:ext>
            </a:extLst>
          </p:cNvPr>
          <p:cNvSpPr txBox="1">
            <a:spLocks/>
          </p:cNvSpPr>
          <p:nvPr/>
        </p:nvSpPr>
        <p:spPr>
          <a:xfrm>
            <a:off x="735289" y="5181486"/>
            <a:ext cx="5514809" cy="677158"/>
          </a:xfrm>
          <a:prstGeom prst="rect">
            <a:avLst/>
          </a:prstGeom>
          <a:ln w="28575">
            <a:solidFill>
              <a:schemeClr val="tx1"/>
            </a:solidFill>
          </a:ln>
        </p:spPr>
        <p:txBody>
          <a:bodyPr vert="horz" lIns="91440" tIns="45720" rIns="91440" bIns="45720" rtlCol="0" anchor="t">
            <a:normAutofit lnSpcReduction="100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en-US" altLang="ja-JP" dirty="0"/>
              <a:t>13 66.6 </a:t>
            </a:r>
            <a:r>
              <a:rPr lang="ja-JP" altLang="en-US" dirty="0"/>
              <a:t>中部</a:t>
            </a:r>
            <a:endParaRPr lang="en-US" altLang="ja-JP" dirty="0"/>
          </a:p>
        </p:txBody>
      </p:sp>
      <p:sp>
        <p:nvSpPr>
          <p:cNvPr id="8" name="テキスト ボックス 7">
            <a:extLst>
              <a:ext uri="{FF2B5EF4-FFF2-40B4-BE49-F238E27FC236}">
                <a16:creationId xmlns:a16="http://schemas.microsoft.com/office/drawing/2014/main" id="{BA723990-054F-48BE-B5D7-DB1463123253}"/>
              </a:ext>
            </a:extLst>
          </p:cNvPr>
          <p:cNvSpPr txBox="1"/>
          <p:nvPr/>
        </p:nvSpPr>
        <p:spPr>
          <a:xfrm>
            <a:off x="735289" y="4658266"/>
            <a:ext cx="1621410" cy="523220"/>
          </a:xfrm>
          <a:prstGeom prst="rect">
            <a:avLst/>
          </a:prstGeom>
          <a:noFill/>
        </p:spPr>
        <p:txBody>
          <a:bodyPr wrap="square" rtlCol="0">
            <a:spAutoFit/>
          </a:bodyPr>
          <a:lstStyle/>
          <a:p>
            <a:r>
              <a:rPr kumimoji="1" lang="ja-JP" altLang="en-US" sz="2800" b="1" dirty="0"/>
              <a:t>出力結果</a:t>
            </a:r>
          </a:p>
        </p:txBody>
      </p:sp>
      <p:sp>
        <p:nvSpPr>
          <p:cNvPr id="9" name="テキスト ボックス 8">
            <a:extLst>
              <a:ext uri="{FF2B5EF4-FFF2-40B4-BE49-F238E27FC236}">
                <a16:creationId xmlns:a16="http://schemas.microsoft.com/office/drawing/2014/main" id="{5ECB6A98-9492-42E8-9B87-FFE47DAB87E9}"/>
              </a:ext>
            </a:extLst>
          </p:cNvPr>
          <p:cNvSpPr txBox="1"/>
          <p:nvPr/>
        </p:nvSpPr>
        <p:spPr>
          <a:xfrm>
            <a:off x="581191" y="1403895"/>
            <a:ext cx="10815815" cy="954107"/>
          </a:xfrm>
          <a:prstGeom prst="rect">
            <a:avLst/>
          </a:prstGeom>
          <a:noFill/>
        </p:spPr>
        <p:txBody>
          <a:bodyPr wrap="square" rtlCol="0">
            <a:spAutoFit/>
          </a:bodyPr>
          <a:lstStyle/>
          <a:p>
            <a:r>
              <a:rPr lang="ja-JP" altLang="en-US" sz="2800" dirty="0"/>
              <a:t>例）下記は</a:t>
            </a:r>
            <a:r>
              <a:rPr lang="en-US" altLang="ja-JP" sz="2800" dirty="0"/>
              <a:t>a</a:t>
            </a:r>
            <a:r>
              <a:rPr lang="ja-JP" altLang="en-US" sz="2800" dirty="0"/>
              <a:t>という</a:t>
            </a:r>
            <a:r>
              <a:rPr lang="en-US" altLang="ja-JP" sz="2800" dirty="0"/>
              <a:t>list</a:t>
            </a:r>
            <a:r>
              <a:rPr lang="ja-JP" altLang="en-US" sz="2800" dirty="0"/>
              <a:t>内に格納されている</a:t>
            </a:r>
            <a:r>
              <a:rPr lang="en-US" altLang="ja-JP" sz="2800" dirty="0"/>
              <a:t>0</a:t>
            </a:r>
            <a:r>
              <a:rPr lang="ja-JP" altLang="en-US" sz="2800" dirty="0"/>
              <a:t>番目の要素、</a:t>
            </a:r>
            <a:r>
              <a:rPr lang="en-US" altLang="ja-JP" sz="2800" dirty="0"/>
              <a:t>2</a:t>
            </a:r>
            <a:r>
              <a:rPr lang="ja-JP" altLang="en-US" sz="2800" dirty="0"/>
              <a:t>番目の要素、</a:t>
            </a:r>
            <a:r>
              <a:rPr lang="en-US" altLang="ja-JP" sz="2800" dirty="0"/>
              <a:t>4</a:t>
            </a:r>
            <a:r>
              <a:rPr lang="ja-JP" altLang="en-US" sz="2800" dirty="0"/>
              <a:t>番目の要素を出力したもの</a:t>
            </a:r>
            <a:endParaRPr kumimoji="1" lang="ja-JP" altLang="en-US" sz="2800" dirty="0"/>
          </a:p>
        </p:txBody>
      </p:sp>
      <p:sp>
        <p:nvSpPr>
          <p:cNvPr id="24" name="コンテンツ プレースホルダー 4">
            <a:extLst>
              <a:ext uri="{FF2B5EF4-FFF2-40B4-BE49-F238E27FC236}">
                <a16:creationId xmlns:a16="http://schemas.microsoft.com/office/drawing/2014/main" id="{38E738B8-EA3C-47B5-8FDA-49BAF6C4BDBF}"/>
              </a:ext>
            </a:extLst>
          </p:cNvPr>
          <p:cNvSpPr txBox="1">
            <a:spLocks/>
          </p:cNvSpPr>
          <p:nvPr/>
        </p:nvSpPr>
        <p:spPr>
          <a:xfrm>
            <a:off x="8418689" y="6458467"/>
            <a:ext cx="3638194" cy="328412"/>
          </a:xfrm>
          <a:prstGeom prst="rect">
            <a:avLst/>
          </a:prstGeom>
        </p:spPr>
        <p:txBody>
          <a:bodyPr vert="horz" lIns="91440" tIns="45720" rIns="91440" bIns="45720" rtlCol="0" anchor="ctr">
            <a:normAutofit fontScale="92500" lnSpcReduction="1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kumimoji="1" sz="1800" kern="1200">
                <a:solidFill>
                  <a:schemeClr val="tx1"/>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dirty="0">
                <a:hlinkClick r:id="rId3"/>
              </a:rPr>
              <a:t>https://www.sejuku.net/blog/32681</a:t>
            </a:r>
            <a:endParaRPr lang="ja-JP" altLang="en-US" dirty="0"/>
          </a:p>
        </p:txBody>
      </p:sp>
    </p:spTree>
    <p:extLst>
      <p:ext uri="{BB962C8B-B14F-4D97-AF65-F5344CB8AC3E}">
        <p14:creationId xmlns:p14="http://schemas.microsoft.com/office/powerpoint/2010/main" val="3004954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5BCCA-76AC-4EBB-AD20-C0C00533AB73}"/>
              </a:ext>
            </a:extLst>
          </p:cNvPr>
          <p:cNvSpPr>
            <a:spLocks noGrp="1"/>
          </p:cNvSpPr>
          <p:nvPr>
            <p:ph type="title"/>
          </p:nvPr>
        </p:nvSpPr>
        <p:spPr/>
        <p:txBody>
          <a:bodyPr/>
          <a:lstStyle/>
          <a:p>
            <a:r>
              <a:rPr kumimoji="1" lang="ja-JP" altLang="en-US" dirty="0"/>
              <a:t>最初に</a:t>
            </a:r>
          </a:p>
        </p:txBody>
      </p:sp>
      <p:sp>
        <p:nvSpPr>
          <p:cNvPr id="3" name="コンテンツ プレースホルダー 2">
            <a:extLst>
              <a:ext uri="{FF2B5EF4-FFF2-40B4-BE49-F238E27FC236}">
                <a16:creationId xmlns:a16="http://schemas.microsoft.com/office/drawing/2014/main" id="{207BE62F-50C6-425E-8F86-7928CC78F41F}"/>
              </a:ext>
            </a:extLst>
          </p:cNvPr>
          <p:cNvSpPr>
            <a:spLocks noGrp="1"/>
          </p:cNvSpPr>
          <p:nvPr>
            <p:ph idx="1"/>
          </p:nvPr>
        </p:nvSpPr>
        <p:spPr>
          <a:xfrm>
            <a:off x="581191" y="1753695"/>
            <a:ext cx="11306009" cy="4467996"/>
          </a:xfrm>
        </p:spPr>
        <p:txBody>
          <a:bodyPr>
            <a:normAutofit/>
          </a:bodyPr>
          <a:lstStyle/>
          <a:p>
            <a:r>
              <a:rPr kumimoji="1" lang="ja-JP" altLang="en-US" sz="3200" dirty="0"/>
              <a:t>今回は基本的な用語を復習しますが、用語の説明では明確な定義を用いずに</a:t>
            </a:r>
            <a:r>
              <a:rPr kumimoji="1" lang="ja-JP" altLang="en-US" sz="3200" b="1" u="sng" dirty="0">
                <a:solidFill>
                  <a:srgbClr val="FF0000"/>
                </a:solidFill>
              </a:rPr>
              <a:t>イメージ</a:t>
            </a:r>
            <a:r>
              <a:rPr kumimoji="1" lang="ja-JP" altLang="en-US" sz="3200" dirty="0"/>
              <a:t>で説明する場合があります。</a:t>
            </a:r>
            <a:endParaRPr kumimoji="1" lang="en-US" altLang="ja-JP" sz="3200" dirty="0"/>
          </a:p>
          <a:p>
            <a:pPr>
              <a:spcAft>
                <a:spcPts val="0"/>
              </a:spcAft>
            </a:pPr>
            <a:r>
              <a:rPr lang="ja-JP" altLang="en-US" sz="3200" dirty="0"/>
              <a:t>（明確な定義が知りたい人はネットで調べてください）</a:t>
            </a:r>
            <a:endParaRPr lang="en-US" altLang="ja-JP" sz="3200" dirty="0"/>
          </a:p>
          <a:p>
            <a:pPr>
              <a:spcBef>
                <a:spcPts val="0"/>
              </a:spcBef>
              <a:spcAft>
                <a:spcPts val="0"/>
              </a:spcAft>
            </a:pPr>
            <a:endParaRPr kumimoji="1" lang="en-US" altLang="ja-JP" sz="3200" dirty="0"/>
          </a:p>
          <a:p>
            <a:pPr>
              <a:spcBef>
                <a:spcPts val="0"/>
              </a:spcBef>
            </a:pPr>
            <a:r>
              <a:rPr kumimoji="1" lang="ja-JP" altLang="en-US" sz="3200" dirty="0"/>
              <a:t>また、プログラムは</a:t>
            </a:r>
            <a:r>
              <a:rPr kumimoji="1" lang="en-US" altLang="ja-JP" sz="3200" dirty="0"/>
              <a:t>Python</a:t>
            </a:r>
            <a:r>
              <a:rPr kumimoji="1" lang="ja-JP" altLang="en-US" sz="3200" dirty="0"/>
              <a:t>の文法で示します</a:t>
            </a:r>
            <a:endParaRPr kumimoji="1" lang="en-US" altLang="ja-JP" sz="3200" dirty="0"/>
          </a:p>
          <a:p>
            <a:pPr>
              <a:spcBef>
                <a:spcPts val="0"/>
              </a:spcBef>
              <a:spcAft>
                <a:spcPts val="0"/>
              </a:spcAft>
            </a:pPr>
            <a:endParaRPr kumimoji="1" lang="en-US" altLang="ja-JP" sz="3200" dirty="0"/>
          </a:p>
        </p:txBody>
      </p:sp>
      <p:sp>
        <p:nvSpPr>
          <p:cNvPr id="4" name="スライド番号プレースホルダー 3">
            <a:extLst>
              <a:ext uri="{FF2B5EF4-FFF2-40B4-BE49-F238E27FC236}">
                <a16:creationId xmlns:a16="http://schemas.microsoft.com/office/drawing/2014/main" id="{B7DA1696-970A-4002-82C5-C01818A971D6}"/>
              </a:ext>
            </a:extLst>
          </p:cNvPr>
          <p:cNvSpPr>
            <a:spLocks noGrp="1"/>
          </p:cNvSpPr>
          <p:nvPr>
            <p:ph type="sldNum" sz="quarter" idx="12"/>
          </p:nvPr>
        </p:nvSpPr>
        <p:spPr/>
        <p:txBody>
          <a:bodyPr/>
          <a:lstStyle/>
          <a:p>
            <a:fld id="{57021661-B2A8-457F-930E-F617AD024F3F}" type="slidenum">
              <a:rPr lang="ja-JP" altLang="en-US" smtClean="0"/>
              <a:pPr/>
              <a:t>2</a:t>
            </a:fld>
            <a:endParaRPr lang="ja-JP" altLang="en-US" dirty="0"/>
          </a:p>
        </p:txBody>
      </p:sp>
      <p:sp>
        <p:nvSpPr>
          <p:cNvPr id="5" name="コンテンツ プレースホルダー 4">
            <a:extLst>
              <a:ext uri="{FF2B5EF4-FFF2-40B4-BE49-F238E27FC236}">
                <a16:creationId xmlns:a16="http://schemas.microsoft.com/office/drawing/2014/main" id="{F14DD9C6-A193-4AF7-9499-0032C37AC4C0}"/>
              </a:ext>
            </a:extLst>
          </p:cNvPr>
          <p:cNvSpPr>
            <a:spLocks noGrp="1"/>
          </p:cNvSpPr>
          <p:nvPr>
            <p:ph sz="quarter" idx="13"/>
          </p:nvPr>
        </p:nvSpPr>
        <p:spPr/>
        <p:txBody>
          <a:bodyPr>
            <a:normAutofit fontScale="92500" lnSpcReduction="10000"/>
          </a:bodyPr>
          <a:lstStyle/>
          <a:p>
            <a:endParaRPr kumimoji="1" lang="ja-JP" altLang="en-US"/>
          </a:p>
        </p:txBody>
      </p:sp>
    </p:spTree>
    <p:extLst>
      <p:ext uri="{BB962C8B-B14F-4D97-AF65-F5344CB8AC3E}">
        <p14:creationId xmlns:p14="http://schemas.microsoft.com/office/powerpoint/2010/main" val="1543559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75FCFD8F-DF68-4624-A884-A287F342ED6A}"/>
              </a:ext>
            </a:extLst>
          </p:cNvPr>
          <p:cNvSpPr/>
          <p:nvPr/>
        </p:nvSpPr>
        <p:spPr>
          <a:xfrm>
            <a:off x="4779421" y="1452999"/>
            <a:ext cx="7117206" cy="379349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1BF22E0D-1B06-4568-8819-E64EBD0B1F33}"/>
              </a:ext>
            </a:extLst>
          </p:cNvPr>
          <p:cNvSpPr/>
          <p:nvPr/>
        </p:nvSpPr>
        <p:spPr>
          <a:xfrm>
            <a:off x="413239" y="1452999"/>
            <a:ext cx="3864990" cy="379349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B0CB54BF-0D85-4444-89F5-5B4E1699A05E}"/>
              </a:ext>
            </a:extLst>
          </p:cNvPr>
          <p:cNvSpPr>
            <a:spLocks noGrp="1"/>
          </p:cNvSpPr>
          <p:nvPr>
            <p:ph type="title"/>
          </p:nvPr>
        </p:nvSpPr>
        <p:spPr/>
        <p:txBody>
          <a:bodyPr/>
          <a:lstStyle/>
          <a:p>
            <a:r>
              <a:rPr kumimoji="1" lang="ja-JP" altLang="en-US"/>
              <a:t>変数</a:t>
            </a:r>
            <a:r>
              <a:rPr kumimoji="1" lang="ja-JP" altLang="en-US" dirty="0"/>
              <a:t>と配列（</a:t>
            </a:r>
            <a:r>
              <a:rPr kumimoji="1" lang="en-US" altLang="ja-JP" dirty="0"/>
              <a:t>list</a:t>
            </a:r>
            <a:r>
              <a:rPr kumimoji="1" lang="ja-JP" altLang="en-US" dirty="0"/>
              <a:t>）の違い</a:t>
            </a:r>
          </a:p>
        </p:txBody>
      </p:sp>
      <p:sp>
        <p:nvSpPr>
          <p:cNvPr id="3" name="コンテンツ プレースホルダー 2">
            <a:extLst>
              <a:ext uri="{FF2B5EF4-FFF2-40B4-BE49-F238E27FC236}">
                <a16:creationId xmlns:a16="http://schemas.microsoft.com/office/drawing/2014/main" id="{1F92FA8B-6E6D-480A-88BB-70C3D186F23C}"/>
              </a:ext>
            </a:extLst>
          </p:cNvPr>
          <p:cNvSpPr>
            <a:spLocks noGrp="1"/>
          </p:cNvSpPr>
          <p:nvPr>
            <p:ph idx="1"/>
          </p:nvPr>
        </p:nvSpPr>
        <p:spPr>
          <a:xfrm>
            <a:off x="1811638" y="1845150"/>
            <a:ext cx="997550" cy="810110"/>
          </a:xfrm>
        </p:spPr>
        <p:txBody>
          <a:bodyPr>
            <a:normAutofit/>
          </a:bodyPr>
          <a:lstStyle/>
          <a:p>
            <a:r>
              <a:rPr kumimoji="1" lang="ja-JP" altLang="en-US" sz="3200" b="1" dirty="0"/>
              <a:t>変数</a:t>
            </a:r>
          </a:p>
        </p:txBody>
      </p:sp>
      <p:sp>
        <p:nvSpPr>
          <p:cNvPr id="4" name="スライド番号プレースホルダー 3">
            <a:extLst>
              <a:ext uri="{FF2B5EF4-FFF2-40B4-BE49-F238E27FC236}">
                <a16:creationId xmlns:a16="http://schemas.microsoft.com/office/drawing/2014/main" id="{492A288B-FE6A-48C1-B6BF-BD5EC27B3E02}"/>
              </a:ext>
            </a:extLst>
          </p:cNvPr>
          <p:cNvSpPr>
            <a:spLocks noGrp="1"/>
          </p:cNvSpPr>
          <p:nvPr>
            <p:ph type="sldNum" sz="quarter" idx="12"/>
          </p:nvPr>
        </p:nvSpPr>
        <p:spPr/>
        <p:txBody>
          <a:bodyPr/>
          <a:lstStyle/>
          <a:p>
            <a:fld id="{57021661-B2A8-457F-930E-F617AD024F3F}" type="slidenum">
              <a:rPr lang="ja-JP" altLang="en-US" smtClean="0"/>
              <a:pPr/>
              <a:t>20</a:t>
            </a:fld>
            <a:endParaRPr lang="ja-JP" altLang="en-US" dirty="0"/>
          </a:p>
        </p:txBody>
      </p:sp>
      <p:sp>
        <p:nvSpPr>
          <p:cNvPr id="5" name="コンテンツ プレースホルダー 4">
            <a:extLst>
              <a:ext uri="{FF2B5EF4-FFF2-40B4-BE49-F238E27FC236}">
                <a16:creationId xmlns:a16="http://schemas.microsoft.com/office/drawing/2014/main" id="{7E913F6C-1B48-4B29-B671-E81B3DD60E60}"/>
              </a:ext>
            </a:extLst>
          </p:cNvPr>
          <p:cNvSpPr>
            <a:spLocks noGrp="1"/>
          </p:cNvSpPr>
          <p:nvPr>
            <p:ph sz="quarter" idx="13"/>
          </p:nvPr>
        </p:nvSpPr>
        <p:spPr>
          <a:xfrm>
            <a:off x="9473938" y="6411940"/>
            <a:ext cx="2713975" cy="447895"/>
          </a:xfrm>
        </p:spPr>
        <p:txBody>
          <a:bodyPr>
            <a:normAutofit fontScale="92500"/>
          </a:bodyPr>
          <a:lstStyle/>
          <a:p>
            <a:r>
              <a:rPr lang="en-US" altLang="ja-JP" dirty="0">
                <a:hlinkClick r:id="rId2"/>
              </a:rPr>
              <a:t>https://kitsune.blog/array</a:t>
            </a:r>
            <a:endParaRPr kumimoji="1" lang="ja-JP" altLang="en-US" dirty="0"/>
          </a:p>
        </p:txBody>
      </p:sp>
      <p:sp>
        <p:nvSpPr>
          <p:cNvPr id="6" name="正方形/長方形 5">
            <a:extLst>
              <a:ext uri="{FF2B5EF4-FFF2-40B4-BE49-F238E27FC236}">
                <a16:creationId xmlns:a16="http://schemas.microsoft.com/office/drawing/2014/main" id="{FD1F14F1-F3F0-47EC-A1ED-D6758988B483}"/>
              </a:ext>
            </a:extLst>
          </p:cNvPr>
          <p:cNvSpPr/>
          <p:nvPr/>
        </p:nvSpPr>
        <p:spPr>
          <a:xfrm>
            <a:off x="1781666" y="2858829"/>
            <a:ext cx="1128137" cy="1130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a:t>13</a:t>
            </a:r>
            <a:endParaRPr kumimoji="1" lang="ja-JP" altLang="en-US" sz="4800" dirty="0"/>
          </a:p>
        </p:txBody>
      </p:sp>
      <p:pic>
        <p:nvPicPr>
          <p:cNvPr id="12" name="図 11">
            <a:extLst>
              <a:ext uri="{FF2B5EF4-FFF2-40B4-BE49-F238E27FC236}">
                <a16:creationId xmlns:a16="http://schemas.microsoft.com/office/drawing/2014/main" id="{25670851-200B-41A1-B675-A6DD1D41914F}"/>
              </a:ext>
            </a:extLst>
          </p:cNvPr>
          <p:cNvPicPr>
            <a:picLocks noChangeAspect="1"/>
          </p:cNvPicPr>
          <p:nvPr/>
        </p:nvPicPr>
        <p:blipFill>
          <a:blip r:embed="rId3"/>
          <a:stretch>
            <a:fillRect/>
          </a:stretch>
        </p:blipFill>
        <p:spPr>
          <a:xfrm>
            <a:off x="5524401" y="2806978"/>
            <a:ext cx="5786561" cy="1130924"/>
          </a:xfrm>
          <a:prstGeom prst="rect">
            <a:avLst/>
          </a:prstGeom>
        </p:spPr>
      </p:pic>
      <p:sp>
        <p:nvSpPr>
          <p:cNvPr id="13" name="コンテンツ プレースホルダー 2">
            <a:extLst>
              <a:ext uri="{FF2B5EF4-FFF2-40B4-BE49-F238E27FC236}">
                <a16:creationId xmlns:a16="http://schemas.microsoft.com/office/drawing/2014/main" id="{79F86872-6488-4FAC-AD89-D0D66353182E}"/>
              </a:ext>
            </a:extLst>
          </p:cNvPr>
          <p:cNvSpPr txBox="1">
            <a:spLocks/>
          </p:cNvSpPr>
          <p:nvPr/>
        </p:nvSpPr>
        <p:spPr>
          <a:xfrm>
            <a:off x="7836542" y="1684545"/>
            <a:ext cx="1002964" cy="810110"/>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3200" b="1" dirty="0"/>
              <a:t>配列</a:t>
            </a:r>
          </a:p>
        </p:txBody>
      </p:sp>
      <p:sp>
        <p:nvSpPr>
          <p:cNvPr id="16" name="テキスト ボックス 15">
            <a:extLst>
              <a:ext uri="{FF2B5EF4-FFF2-40B4-BE49-F238E27FC236}">
                <a16:creationId xmlns:a16="http://schemas.microsoft.com/office/drawing/2014/main" id="{C1ECCF36-ACD0-4CF8-9924-6A3B5E5A80F3}"/>
              </a:ext>
            </a:extLst>
          </p:cNvPr>
          <p:cNvSpPr txBox="1"/>
          <p:nvPr/>
        </p:nvSpPr>
        <p:spPr>
          <a:xfrm>
            <a:off x="2388924" y="5704054"/>
            <a:ext cx="7414150" cy="707886"/>
          </a:xfrm>
          <a:prstGeom prst="rect">
            <a:avLst/>
          </a:prstGeom>
          <a:noFill/>
        </p:spPr>
        <p:txBody>
          <a:bodyPr wrap="square" rtlCol="0">
            <a:spAutoFit/>
          </a:bodyPr>
          <a:lstStyle/>
          <a:p>
            <a:r>
              <a:rPr kumimoji="1" lang="ja-JP" altLang="en-US" sz="4000" b="1" u="sng" dirty="0">
                <a:solidFill>
                  <a:srgbClr val="FF0000"/>
                </a:solidFill>
              </a:rPr>
              <a:t>配列は変数を一列に並べたもの</a:t>
            </a:r>
          </a:p>
        </p:txBody>
      </p:sp>
    </p:spTree>
    <p:extLst>
      <p:ext uri="{BB962C8B-B14F-4D97-AF65-F5344CB8AC3E}">
        <p14:creationId xmlns:p14="http://schemas.microsoft.com/office/powerpoint/2010/main" val="2467674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90D37C-4C50-42B6-9F68-AA891F66755F}"/>
              </a:ext>
            </a:extLst>
          </p:cNvPr>
          <p:cNvSpPr>
            <a:spLocks noGrp="1"/>
          </p:cNvSpPr>
          <p:nvPr>
            <p:ph type="title"/>
          </p:nvPr>
        </p:nvSpPr>
        <p:spPr/>
        <p:txBody>
          <a:bodyPr/>
          <a:lstStyle/>
          <a:p>
            <a:r>
              <a:rPr lang="en-US" altLang="ja-JP" dirty="0"/>
              <a:t>l</a:t>
            </a:r>
            <a:r>
              <a:rPr kumimoji="1" lang="en-US" altLang="ja-JP" dirty="0"/>
              <a:t>ist </a:t>
            </a:r>
            <a:r>
              <a:rPr kumimoji="1" lang="ja-JP" altLang="en-US" dirty="0"/>
              <a:t>要素の追加と削除</a:t>
            </a:r>
            <a:r>
              <a:rPr kumimoji="1" lang="en-US" altLang="ja-JP" dirty="0"/>
              <a:t> </a:t>
            </a:r>
            <a:endParaRPr kumimoji="1" lang="ja-JP" altLang="en-US" dirty="0"/>
          </a:p>
        </p:txBody>
      </p:sp>
      <p:sp>
        <p:nvSpPr>
          <p:cNvPr id="3" name="コンテンツ プレースホルダー 2">
            <a:extLst>
              <a:ext uri="{FF2B5EF4-FFF2-40B4-BE49-F238E27FC236}">
                <a16:creationId xmlns:a16="http://schemas.microsoft.com/office/drawing/2014/main" id="{1D3810AD-230F-4B6A-A83C-875EA7110522}"/>
              </a:ext>
            </a:extLst>
          </p:cNvPr>
          <p:cNvSpPr>
            <a:spLocks noGrp="1"/>
          </p:cNvSpPr>
          <p:nvPr>
            <p:ph idx="1"/>
          </p:nvPr>
        </p:nvSpPr>
        <p:spPr>
          <a:xfrm>
            <a:off x="581192" y="1282820"/>
            <a:ext cx="11306008" cy="1758481"/>
          </a:xfrm>
        </p:spPr>
        <p:txBody>
          <a:bodyPr>
            <a:normAutofit/>
          </a:bodyPr>
          <a:lstStyle/>
          <a:p>
            <a:r>
              <a:rPr kumimoji="1" lang="ja-JP" altLang="en-US" dirty="0"/>
              <a:t>既存の</a:t>
            </a:r>
            <a:r>
              <a:rPr kumimoji="1" lang="en-US" altLang="ja-JP" dirty="0"/>
              <a:t>list</a:t>
            </a:r>
            <a:r>
              <a:rPr kumimoji="1" lang="ja-JP" altLang="en-US" dirty="0"/>
              <a:t>に新たな要素を</a:t>
            </a:r>
            <a:r>
              <a:rPr lang="ja-JP" altLang="en-US" dirty="0"/>
              <a:t>追加</a:t>
            </a:r>
            <a:r>
              <a:rPr kumimoji="1" lang="ja-JP" altLang="en-US" dirty="0"/>
              <a:t>するときは</a:t>
            </a:r>
            <a:r>
              <a:rPr kumimoji="1" lang="en-US" altLang="ja-JP" b="1" dirty="0">
                <a:solidFill>
                  <a:srgbClr val="FF0000"/>
                </a:solidFill>
              </a:rPr>
              <a:t>append</a:t>
            </a:r>
            <a:r>
              <a:rPr kumimoji="1" lang="ja-JP" altLang="en-US" b="1" dirty="0">
                <a:solidFill>
                  <a:srgbClr val="FF0000"/>
                </a:solidFill>
              </a:rPr>
              <a:t>メソッド</a:t>
            </a:r>
            <a:r>
              <a:rPr lang="ja-JP" altLang="en-US" dirty="0"/>
              <a:t>を使用する</a:t>
            </a:r>
            <a:endParaRPr lang="en-US" altLang="ja-JP" dirty="0"/>
          </a:p>
          <a:p>
            <a:r>
              <a:rPr lang="ja-JP" altLang="en-US" sz="2400" dirty="0"/>
              <a:t>（下記は</a:t>
            </a:r>
            <a:r>
              <a:rPr lang="en-US" altLang="ja-JP" sz="2400" dirty="0"/>
              <a:t>a</a:t>
            </a:r>
            <a:r>
              <a:rPr lang="ja-JP" altLang="en-US" sz="2400" dirty="0"/>
              <a:t>という</a:t>
            </a:r>
            <a:r>
              <a:rPr lang="en-US" altLang="ja-JP" sz="2400" dirty="0"/>
              <a:t>list</a:t>
            </a:r>
            <a:r>
              <a:rPr lang="ja-JP" altLang="en-US" sz="2400" dirty="0"/>
              <a:t>に新たな要素「</a:t>
            </a:r>
            <a:r>
              <a:rPr lang="en-US" altLang="ja-JP" sz="2400" dirty="0"/>
              <a:t>8</a:t>
            </a:r>
            <a:r>
              <a:rPr lang="ja-JP" altLang="en-US" sz="2400" dirty="0"/>
              <a:t>」を追加した</a:t>
            </a:r>
            <a:r>
              <a:rPr lang="en-US" altLang="ja-JP" sz="2400" dirty="0"/>
              <a:t>※</a:t>
            </a:r>
            <a:r>
              <a:rPr lang="ja-JP" altLang="en-US" sz="2400" dirty="0"/>
              <a:t>末尾に追加される）</a:t>
            </a:r>
            <a:endParaRPr lang="en-US" altLang="ja-JP" sz="2400" dirty="0"/>
          </a:p>
          <a:p>
            <a:endParaRPr kumimoji="1" lang="ja-JP" altLang="en-US" dirty="0"/>
          </a:p>
        </p:txBody>
      </p:sp>
      <p:sp>
        <p:nvSpPr>
          <p:cNvPr id="4" name="スライド番号プレースホルダー 3">
            <a:extLst>
              <a:ext uri="{FF2B5EF4-FFF2-40B4-BE49-F238E27FC236}">
                <a16:creationId xmlns:a16="http://schemas.microsoft.com/office/drawing/2014/main" id="{F21CDB37-126F-485E-93AC-3AC6EC8F57F4}"/>
              </a:ext>
            </a:extLst>
          </p:cNvPr>
          <p:cNvSpPr>
            <a:spLocks noGrp="1"/>
          </p:cNvSpPr>
          <p:nvPr>
            <p:ph type="sldNum" sz="quarter" idx="12"/>
          </p:nvPr>
        </p:nvSpPr>
        <p:spPr/>
        <p:txBody>
          <a:bodyPr/>
          <a:lstStyle/>
          <a:p>
            <a:fld id="{57021661-B2A8-457F-930E-F617AD024F3F}" type="slidenum">
              <a:rPr lang="ja-JP" altLang="en-US" smtClean="0"/>
              <a:pPr/>
              <a:t>21</a:t>
            </a:fld>
            <a:endParaRPr lang="ja-JP" altLang="en-US" dirty="0"/>
          </a:p>
        </p:txBody>
      </p:sp>
      <p:sp>
        <p:nvSpPr>
          <p:cNvPr id="7" name="コンテンツ プレースホルダー 4">
            <a:extLst>
              <a:ext uri="{FF2B5EF4-FFF2-40B4-BE49-F238E27FC236}">
                <a16:creationId xmlns:a16="http://schemas.microsoft.com/office/drawing/2014/main" id="{0DACA3E6-5358-4508-A32C-85BF09A0F733}"/>
              </a:ext>
            </a:extLst>
          </p:cNvPr>
          <p:cNvSpPr txBox="1">
            <a:spLocks/>
          </p:cNvSpPr>
          <p:nvPr/>
        </p:nvSpPr>
        <p:spPr>
          <a:xfrm>
            <a:off x="8418689" y="6458467"/>
            <a:ext cx="3638194" cy="328412"/>
          </a:xfrm>
          <a:prstGeom prst="rect">
            <a:avLst/>
          </a:prstGeom>
        </p:spPr>
        <p:txBody>
          <a:bodyPr vert="horz" lIns="91440" tIns="45720" rIns="91440" bIns="45720" rtlCol="0" anchor="ctr">
            <a:normAutofit fontScale="92500" lnSpcReduction="1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kumimoji="1" sz="1800" kern="1200">
                <a:solidFill>
                  <a:schemeClr val="tx1"/>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dirty="0">
                <a:hlinkClick r:id="rId2"/>
              </a:rPr>
              <a:t>https://www.sejuku.net/blog/32681</a:t>
            </a:r>
            <a:endParaRPr lang="ja-JP" altLang="en-US" dirty="0"/>
          </a:p>
        </p:txBody>
      </p:sp>
      <p:sp>
        <p:nvSpPr>
          <p:cNvPr id="8" name="テキスト ボックス 7">
            <a:extLst>
              <a:ext uri="{FF2B5EF4-FFF2-40B4-BE49-F238E27FC236}">
                <a16:creationId xmlns:a16="http://schemas.microsoft.com/office/drawing/2014/main" id="{0B51435D-24D6-4616-B1D5-3F2F10970893}"/>
              </a:ext>
            </a:extLst>
          </p:cNvPr>
          <p:cNvSpPr txBox="1"/>
          <p:nvPr/>
        </p:nvSpPr>
        <p:spPr>
          <a:xfrm>
            <a:off x="976748" y="3124202"/>
            <a:ext cx="6801854" cy="1384995"/>
          </a:xfrm>
          <a:prstGeom prst="rect">
            <a:avLst/>
          </a:prstGeom>
          <a:noFill/>
          <a:ln w="38100">
            <a:solidFill>
              <a:schemeClr val="tx1"/>
            </a:solidFill>
          </a:ln>
        </p:spPr>
        <p:txBody>
          <a:bodyPr wrap="square" rtlCol="0">
            <a:spAutoFit/>
          </a:bodyPr>
          <a:lstStyle/>
          <a:p>
            <a:r>
              <a:rPr lang="en-US" altLang="ja-JP" sz="2800" dirty="0"/>
              <a:t>a = [1, 2, 3, 4, 5]</a:t>
            </a:r>
          </a:p>
          <a:p>
            <a:r>
              <a:rPr kumimoji="1" lang="en-US" altLang="ja-JP" sz="2800" dirty="0" err="1"/>
              <a:t>a.append</a:t>
            </a:r>
            <a:r>
              <a:rPr kumimoji="1" lang="en-US" altLang="ja-JP" sz="2800" dirty="0"/>
              <a:t>(8)</a:t>
            </a:r>
          </a:p>
          <a:p>
            <a:r>
              <a:rPr lang="en-US" altLang="ja-JP" sz="2800" dirty="0"/>
              <a:t>print(a)</a:t>
            </a:r>
            <a:endParaRPr kumimoji="1" lang="ja-JP" altLang="en-US" sz="2800" dirty="0"/>
          </a:p>
        </p:txBody>
      </p:sp>
      <p:sp>
        <p:nvSpPr>
          <p:cNvPr id="9" name="テキスト ボックス 8">
            <a:extLst>
              <a:ext uri="{FF2B5EF4-FFF2-40B4-BE49-F238E27FC236}">
                <a16:creationId xmlns:a16="http://schemas.microsoft.com/office/drawing/2014/main" id="{AB021FB2-58C5-468A-8FFD-7978D60F6FBA}"/>
              </a:ext>
            </a:extLst>
          </p:cNvPr>
          <p:cNvSpPr txBox="1"/>
          <p:nvPr/>
        </p:nvSpPr>
        <p:spPr>
          <a:xfrm>
            <a:off x="976748" y="5403410"/>
            <a:ext cx="6801854" cy="523220"/>
          </a:xfrm>
          <a:prstGeom prst="rect">
            <a:avLst/>
          </a:prstGeom>
          <a:noFill/>
          <a:ln w="38100">
            <a:solidFill>
              <a:schemeClr val="tx1"/>
            </a:solidFill>
          </a:ln>
        </p:spPr>
        <p:txBody>
          <a:bodyPr wrap="square" rtlCol="0">
            <a:spAutoFit/>
          </a:bodyPr>
          <a:lstStyle/>
          <a:p>
            <a:r>
              <a:rPr kumimoji="1" lang="en-US" altLang="ja-JP" sz="2800" dirty="0"/>
              <a:t>[1, 2, 3, 4, 5, 8]</a:t>
            </a:r>
            <a:endParaRPr kumimoji="1" lang="ja-JP" altLang="en-US" sz="2800" dirty="0"/>
          </a:p>
        </p:txBody>
      </p:sp>
      <p:sp>
        <p:nvSpPr>
          <p:cNvPr id="10" name="テキスト ボックス 9">
            <a:extLst>
              <a:ext uri="{FF2B5EF4-FFF2-40B4-BE49-F238E27FC236}">
                <a16:creationId xmlns:a16="http://schemas.microsoft.com/office/drawing/2014/main" id="{5184ACFA-7434-4E12-A4AF-869C3F4917B8}"/>
              </a:ext>
            </a:extLst>
          </p:cNvPr>
          <p:cNvSpPr txBox="1"/>
          <p:nvPr/>
        </p:nvSpPr>
        <p:spPr>
          <a:xfrm>
            <a:off x="976748" y="4880190"/>
            <a:ext cx="1719318" cy="523220"/>
          </a:xfrm>
          <a:prstGeom prst="rect">
            <a:avLst/>
          </a:prstGeom>
          <a:noFill/>
        </p:spPr>
        <p:txBody>
          <a:bodyPr wrap="square" rtlCol="0">
            <a:spAutoFit/>
          </a:bodyPr>
          <a:lstStyle/>
          <a:p>
            <a:r>
              <a:rPr lang="ja-JP" altLang="en-US" sz="2800" b="1" dirty="0"/>
              <a:t>出力結果</a:t>
            </a:r>
            <a:endParaRPr kumimoji="1" lang="ja-JP" altLang="en-US" sz="2800" b="1" dirty="0"/>
          </a:p>
        </p:txBody>
      </p:sp>
      <p:sp>
        <p:nvSpPr>
          <p:cNvPr id="11" name="矢印: 左 10">
            <a:extLst>
              <a:ext uri="{FF2B5EF4-FFF2-40B4-BE49-F238E27FC236}">
                <a16:creationId xmlns:a16="http://schemas.microsoft.com/office/drawing/2014/main" id="{06E940CD-D86F-497C-B78A-BE8428ADB933}"/>
              </a:ext>
            </a:extLst>
          </p:cNvPr>
          <p:cNvSpPr/>
          <p:nvPr/>
        </p:nvSpPr>
        <p:spPr>
          <a:xfrm>
            <a:off x="2997724" y="3659540"/>
            <a:ext cx="1357460" cy="395926"/>
          </a:xfrm>
          <a:prstGeom prst="lef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1999EE17-97C6-4362-8C5A-D4F3094D73F4}"/>
              </a:ext>
            </a:extLst>
          </p:cNvPr>
          <p:cNvSpPr txBox="1"/>
          <p:nvPr/>
        </p:nvSpPr>
        <p:spPr>
          <a:xfrm>
            <a:off x="3676454" y="3659540"/>
            <a:ext cx="2699706" cy="461665"/>
          </a:xfrm>
          <a:prstGeom prst="rect">
            <a:avLst/>
          </a:prstGeom>
          <a:solidFill>
            <a:schemeClr val="bg1"/>
          </a:solidFill>
          <a:ln w="57150">
            <a:solidFill>
              <a:srgbClr val="239200"/>
            </a:solidFill>
          </a:ln>
        </p:spPr>
        <p:txBody>
          <a:bodyPr wrap="square" rtlCol="0">
            <a:spAutoFit/>
          </a:bodyPr>
          <a:lstStyle/>
          <a:p>
            <a:r>
              <a:rPr kumimoji="1" lang="ja-JP" altLang="en-US" sz="2400" b="1" dirty="0">
                <a:solidFill>
                  <a:srgbClr val="27A400"/>
                </a:solidFill>
              </a:rPr>
              <a:t>追加する値を指定</a:t>
            </a:r>
          </a:p>
        </p:txBody>
      </p:sp>
    </p:spTree>
    <p:extLst>
      <p:ext uri="{BB962C8B-B14F-4D97-AF65-F5344CB8AC3E}">
        <p14:creationId xmlns:p14="http://schemas.microsoft.com/office/powerpoint/2010/main" val="3028291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90D37C-4C50-42B6-9F68-AA891F66755F}"/>
              </a:ext>
            </a:extLst>
          </p:cNvPr>
          <p:cNvSpPr>
            <a:spLocks noGrp="1"/>
          </p:cNvSpPr>
          <p:nvPr>
            <p:ph type="title"/>
          </p:nvPr>
        </p:nvSpPr>
        <p:spPr/>
        <p:txBody>
          <a:bodyPr/>
          <a:lstStyle/>
          <a:p>
            <a:r>
              <a:rPr lang="en-US" altLang="ja-JP" dirty="0"/>
              <a:t>l</a:t>
            </a:r>
            <a:r>
              <a:rPr kumimoji="1" lang="en-US" altLang="ja-JP" dirty="0"/>
              <a:t>ist </a:t>
            </a:r>
            <a:r>
              <a:rPr kumimoji="1" lang="ja-JP" altLang="en-US" dirty="0"/>
              <a:t>要素の追加と削除</a:t>
            </a:r>
            <a:r>
              <a:rPr kumimoji="1" lang="en-US" altLang="ja-JP" dirty="0"/>
              <a:t> </a:t>
            </a:r>
            <a:endParaRPr kumimoji="1" lang="ja-JP" altLang="en-US" dirty="0"/>
          </a:p>
        </p:txBody>
      </p:sp>
      <p:sp>
        <p:nvSpPr>
          <p:cNvPr id="3" name="コンテンツ プレースホルダー 2">
            <a:extLst>
              <a:ext uri="{FF2B5EF4-FFF2-40B4-BE49-F238E27FC236}">
                <a16:creationId xmlns:a16="http://schemas.microsoft.com/office/drawing/2014/main" id="{1D3810AD-230F-4B6A-A83C-875EA7110522}"/>
              </a:ext>
            </a:extLst>
          </p:cNvPr>
          <p:cNvSpPr>
            <a:spLocks noGrp="1"/>
          </p:cNvSpPr>
          <p:nvPr>
            <p:ph idx="1"/>
          </p:nvPr>
        </p:nvSpPr>
        <p:spPr>
          <a:xfrm>
            <a:off x="581192" y="1282821"/>
            <a:ext cx="11610808" cy="1950573"/>
          </a:xfrm>
        </p:spPr>
        <p:txBody>
          <a:bodyPr>
            <a:normAutofit fontScale="92500" lnSpcReduction="10000"/>
          </a:bodyPr>
          <a:lstStyle/>
          <a:p>
            <a:r>
              <a:rPr kumimoji="1" lang="ja-JP" altLang="en-US" dirty="0"/>
              <a:t>既存の</a:t>
            </a:r>
            <a:r>
              <a:rPr kumimoji="1" lang="en-US" altLang="ja-JP" dirty="0"/>
              <a:t>list</a:t>
            </a:r>
            <a:r>
              <a:rPr kumimoji="1" lang="ja-JP" altLang="en-US" dirty="0"/>
              <a:t>の</a:t>
            </a:r>
            <a:r>
              <a:rPr kumimoji="1" lang="ja-JP" altLang="en-US" b="1" dirty="0">
                <a:solidFill>
                  <a:srgbClr val="FF0000"/>
                </a:solidFill>
              </a:rPr>
              <a:t>任意の位置</a:t>
            </a:r>
            <a:r>
              <a:rPr kumimoji="1" lang="ja-JP" altLang="en-US" dirty="0"/>
              <a:t>に新たな要素を使用するときは</a:t>
            </a:r>
            <a:r>
              <a:rPr kumimoji="1" lang="en-US" altLang="ja-JP" b="1" dirty="0">
                <a:solidFill>
                  <a:srgbClr val="FF0000"/>
                </a:solidFill>
              </a:rPr>
              <a:t>insert</a:t>
            </a:r>
            <a:r>
              <a:rPr kumimoji="1" lang="ja-JP" altLang="en-US" b="1" dirty="0">
                <a:solidFill>
                  <a:srgbClr val="FF0000"/>
                </a:solidFill>
              </a:rPr>
              <a:t>メソッド</a:t>
            </a:r>
            <a:r>
              <a:rPr lang="ja-JP" altLang="en-US" dirty="0"/>
              <a:t>を使用する</a:t>
            </a:r>
            <a:endParaRPr lang="en-US" altLang="ja-JP" dirty="0"/>
          </a:p>
          <a:p>
            <a:r>
              <a:rPr lang="ja-JP" altLang="en-US" sz="2400" dirty="0"/>
              <a:t>（下記は</a:t>
            </a:r>
            <a:r>
              <a:rPr lang="en-US" altLang="ja-JP" sz="2400" dirty="0"/>
              <a:t>a</a:t>
            </a:r>
            <a:r>
              <a:rPr lang="ja-JP" altLang="en-US" sz="2400" dirty="0"/>
              <a:t>という</a:t>
            </a:r>
            <a:r>
              <a:rPr lang="en-US" altLang="ja-JP" sz="2400" dirty="0"/>
              <a:t>list</a:t>
            </a:r>
            <a:r>
              <a:rPr lang="ja-JP" altLang="en-US" sz="2400" dirty="0"/>
              <a:t>の</a:t>
            </a:r>
            <a:r>
              <a:rPr lang="en-US" altLang="ja-JP" sz="2400" dirty="0"/>
              <a:t>3</a:t>
            </a:r>
            <a:r>
              <a:rPr lang="ja-JP" altLang="en-US" sz="2400" dirty="0"/>
              <a:t>番目に</a:t>
            </a:r>
            <a:r>
              <a:rPr lang="en-US" altLang="ja-JP" sz="2400" dirty="0"/>
              <a:t>100</a:t>
            </a:r>
            <a:r>
              <a:rPr lang="ja-JP" altLang="en-US" sz="2400" dirty="0"/>
              <a:t>を追加した）</a:t>
            </a:r>
            <a:endParaRPr lang="en-US" altLang="ja-JP" sz="2400" dirty="0"/>
          </a:p>
          <a:p>
            <a:endParaRPr kumimoji="1" lang="ja-JP" altLang="en-US" dirty="0"/>
          </a:p>
        </p:txBody>
      </p:sp>
      <p:sp>
        <p:nvSpPr>
          <p:cNvPr id="4" name="スライド番号プレースホルダー 3">
            <a:extLst>
              <a:ext uri="{FF2B5EF4-FFF2-40B4-BE49-F238E27FC236}">
                <a16:creationId xmlns:a16="http://schemas.microsoft.com/office/drawing/2014/main" id="{F21CDB37-126F-485E-93AC-3AC6EC8F57F4}"/>
              </a:ext>
            </a:extLst>
          </p:cNvPr>
          <p:cNvSpPr>
            <a:spLocks noGrp="1"/>
          </p:cNvSpPr>
          <p:nvPr>
            <p:ph type="sldNum" sz="quarter" idx="12"/>
          </p:nvPr>
        </p:nvSpPr>
        <p:spPr/>
        <p:txBody>
          <a:bodyPr/>
          <a:lstStyle/>
          <a:p>
            <a:fld id="{57021661-B2A8-457F-930E-F617AD024F3F}" type="slidenum">
              <a:rPr lang="ja-JP" altLang="en-US" smtClean="0"/>
              <a:pPr/>
              <a:t>22</a:t>
            </a:fld>
            <a:endParaRPr lang="ja-JP" altLang="en-US" dirty="0"/>
          </a:p>
        </p:txBody>
      </p:sp>
      <p:sp>
        <p:nvSpPr>
          <p:cNvPr id="7" name="コンテンツ プレースホルダー 4">
            <a:extLst>
              <a:ext uri="{FF2B5EF4-FFF2-40B4-BE49-F238E27FC236}">
                <a16:creationId xmlns:a16="http://schemas.microsoft.com/office/drawing/2014/main" id="{0DACA3E6-5358-4508-A32C-85BF09A0F733}"/>
              </a:ext>
            </a:extLst>
          </p:cNvPr>
          <p:cNvSpPr txBox="1">
            <a:spLocks/>
          </p:cNvSpPr>
          <p:nvPr/>
        </p:nvSpPr>
        <p:spPr>
          <a:xfrm>
            <a:off x="8418689" y="6458467"/>
            <a:ext cx="3638194" cy="328412"/>
          </a:xfrm>
          <a:prstGeom prst="rect">
            <a:avLst/>
          </a:prstGeom>
        </p:spPr>
        <p:txBody>
          <a:bodyPr vert="horz" lIns="91440" tIns="45720" rIns="91440" bIns="45720" rtlCol="0" anchor="ctr">
            <a:normAutofit fontScale="92500" lnSpcReduction="1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kumimoji="1" sz="1800" kern="1200">
                <a:solidFill>
                  <a:schemeClr val="tx1"/>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dirty="0">
                <a:hlinkClick r:id="rId2"/>
              </a:rPr>
              <a:t>https://www.sejuku.net/blog/32681</a:t>
            </a:r>
            <a:endParaRPr lang="ja-JP" altLang="en-US" dirty="0"/>
          </a:p>
        </p:txBody>
      </p:sp>
      <p:sp>
        <p:nvSpPr>
          <p:cNvPr id="8" name="テキスト ボックス 7">
            <a:extLst>
              <a:ext uri="{FF2B5EF4-FFF2-40B4-BE49-F238E27FC236}">
                <a16:creationId xmlns:a16="http://schemas.microsoft.com/office/drawing/2014/main" id="{0B51435D-24D6-4616-B1D5-3F2F10970893}"/>
              </a:ext>
            </a:extLst>
          </p:cNvPr>
          <p:cNvSpPr txBox="1"/>
          <p:nvPr/>
        </p:nvSpPr>
        <p:spPr>
          <a:xfrm>
            <a:off x="976748" y="3124202"/>
            <a:ext cx="6801854" cy="1384995"/>
          </a:xfrm>
          <a:prstGeom prst="rect">
            <a:avLst/>
          </a:prstGeom>
          <a:noFill/>
          <a:ln w="38100">
            <a:solidFill>
              <a:schemeClr val="tx1"/>
            </a:solidFill>
          </a:ln>
        </p:spPr>
        <p:txBody>
          <a:bodyPr wrap="square" rtlCol="0">
            <a:spAutoFit/>
          </a:bodyPr>
          <a:lstStyle/>
          <a:p>
            <a:r>
              <a:rPr lang="en-US" altLang="ja-JP" sz="2800" dirty="0"/>
              <a:t>a = [1, 2, 3, 4, 5]</a:t>
            </a:r>
          </a:p>
          <a:p>
            <a:r>
              <a:rPr kumimoji="1" lang="en-US" altLang="ja-JP" sz="2800" dirty="0" err="1"/>
              <a:t>a.insert</a:t>
            </a:r>
            <a:r>
              <a:rPr kumimoji="1" lang="en-US" altLang="ja-JP" sz="2800" dirty="0"/>
              <a:t>(</a:t>
            </a:r>
            <a:r>
              <a:rPr lang="en-US" altLang="ja-JP" sz="2800" dirty="0"/>
              <a:t>3, 100</a:t>
            </a:r>
            <a:r>
              <a:rPr kumimoji="1" lang="en-US" altLang="ja-JP" sz="2800" dirty="0"/>
              <a:t>)</a:t>
            </a:r>
          </a:p>
          <a:p>
            <a:r>
              <a:rPr lang="en-US" altLang="ja-JP" sz="2800" dirty="0"/>
              <a:t>print(a)</a:t>
            </a:r>
            <a:endParaRPr kumimoji="1" lang="ja-JP" altLang="en-US" sz="2800" dirty="0"/>
          </a:p>
        </p:txBody>
      </p:sp>
      <p:sp>
        <p:nvSpPr>
          <p:cNvPr id="9" name="テキスト ボックス 8">
            <a:extLst>
              <a:ext uri="{FF2B5EF4-FFF2-40B4-BE49-F238E27FC236}">
                <a16:creationId xmlns:a16="http://schemas.microsoft.com/office/drawing/2014/main" id="{AB021FB2-58C5-468A-8FFD-7978D60F6FBA}"/>
              </a:ext>
            </a:extLst>
          </p:cNvPr>
          <p:cNvSpPr txBox="1"/>
          <p:nvPr/>
        </p:nvSpPr>
        <p:spPr>
          <a:xfrm>
            <a:off x="976748" y="5403410"/>
            <a:ext cx="6801854" cy="523220"/>
          </a:xfrm>
          <a:prstGeom prst="rect">
            <a:avLst/>
          </a:prstGeom>
          <a:noFill/>
          <a:ln w="38100">
            <a:solidFill>
              <a:schemeClr val="tx1"/>
            </a:solidFill>
          </a:ln>
        </p:spPr>
        <p:txBody>
          <a:bodyPr wrap="square" rtlCol="0">
            <a:spAutoFit/>
          </a:bodyPr>
          <a:lstStyle/>
          <a:p>
            <a:r>
              <a:rPr kumimoji="1" lang="en-US" altLang="ja-JP" sz="2800" dirty="0"/>
              <a:t>[1, 2, 3, 100, 4, 5]</a:t>
            </a:r>
            <a:endParaRPr kumimoji="1" lang="ja-JP" altLang="en-US" sz="2800" dirty="0"/>
          </a:p>
        </p:txBody>
      </p:sp>
      <p:sp>
        <p:nvSpPr>
          <p:cNvPr id="10" name="テキスト ボックス 9">
            <a:extLst>
              <a:ext uri="{FF2B5EF4-FFF2-40B4-BE49-F238E27FC236}">
                <a16:creationId xmlns:a16="http://schemas.microsoft.com/office/drawing/2014/main" id="{5184ACFA-7434-4E12-A4AF-869C3F4917B8}"/>
              </a:ext>
            </a:extLst>
          </p:cNvPr>
          <p:cNvSpPr txBox="1"/>
          <p:nvPr/>
        </p:nvSpPr>
        <p:spPr>
          <a:xfrm>
            <a:off x="976748" y="4880190"/>
            <a:ext cx="1719318" cy="523220"/>
          </a:xfrm>
          <a:prstGeom prst="rect">
            <a:avLst/>
          </a:prstGeom>
          <a:noFill/>
        </p:spPr>
        <p:txBody>
          <a:bodyPr wrap="square" rtlCol="0">
            <a:spAutoFit/>
          </a:bodyPr>
          <a:lstStyle/>
          <a:p>
            <a:r>
              <a:rPr lang="ja-JP" altLang="en-US" sz="2800" b="1" dirty="0"/>
              <a:t>出力結果</a:t>
            </a:r>
            <a:endParaRPr kumimoji="1" lang="ja-JP" altLang="en-US" sz="2800" b="1" dirty="0"/>
          </a:p>
        </p:txBody>
      </p:sp>
      <p:sp>
        <p:nvSpPr>
          <p:cNvPr id="5" name="矢印: 左 4">
            <a:extLst>
              <a:ext uri="{FF2B5EF4-FFF2-40B4-BE49-F238E27FC236}">
                <a16:creationId xmlns:a16="http://schemas.microsoft.com/office/drawing/2014/main" id="{8B6E1F5F-1B65-4759-B00E-33206A326D3E}"/>
              </a:ext>
            </a:extLst>
          </p:cNvPr>
          <p:cNvSpPr/>
          <p:nvPr/>
        </p:nvSpPr>
        <p:spPr>
          <a:xfrm>
            <a:off x="3459639" y="3652646"/>
            <a:ext cx="1168924" cy="3281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3971979-BC2B-4614-ACFF-BF424AFFAD0A}"/>
              </a:ext>
            </a:extLst>
          </p:cNvPr>
          <p:cNvSpPr txBox="1"/>
          <p:nvPr/>
        </p:nvSpPr>
        <p:spPr>
          <a:xfrm>
            <a:off x="4044101" y="3585865"/>
            <a:ext cx="4260913" cy="830997"/>
          </a:xfrm>
          <a:prstGeom prst="rect">
            <a:avLst/>
          </a:prstGeom>
          <a:solidFill>
            <a:schemeClr val="bg1"/>
          </a:solidFill>
          <a:ln w="38100">
            <a:solidFill>
              <a:srgbClr val="239200"/>
            </a:solidFill>
          </a:ln>
        </p:spPr>
        <p:txBody>
          <a:bodyPr wrap="square" rtlCol="0">
            <a:spAutoFit/>
          </a:bodyPr>
          <a:lstStyle/>
          <a:p>
            <a:r>
              <a:rPr lang="en-US" altLang="ja-JP" sz="2400" b="1" dirty="0">
                <a:solidFill>
                  <a:srgbClr val="27A400"/>
                </a:solidFill>
              </a:rPr>
              <a:t>(</a:t>
            </a:r>
            <a:r>
              <a:rPr lang="ja-JP" altLang="en-US" sz="2400" b="1" dirty="0">
                <a:solidFill>
                  <a:srgbClr val="27A400"/>
                </a:solidFill>
              </a:rPr>
              <a:t>追加する位置</a:t>
            </a:r>
            <a:r>
              <a:rPr lang="en-US" altLang="ja-JP" sz="2400" b="1" dirty="0">
                <a:solidFill>
                  <a:srgbClr val="27A400"/>
                </a:solidFill>
              </a:rPr>
              <a:t>,</a:t>
            </a:r>
            <a:r>
              <a:rPr lang="ja-JP" altLang="en-US" sz="2400" b="1" dirty="0">
                <a:solidFill>
                  <a:srgbClr val="27A400"/>
                </a:solidFill>
              </a:rPr>
              <a:t>　追加する値</a:t>
            </a:r>
            <a:r>
              <a:rPr lang="en-US" altLang="ja-JP" sz="2400" b="1" dirty="0">
                <a:solidFill>
                  <a:srgbClr val="27A400"/>
                </a:solidFill>
              </a:rPr>
              <a:t>)</a:t>
            </a:r>
            <a:r>
              <a:rPr lang="ja-JP" altLang="en-US" sz="2400" b="1" dirty="0">
                <a:solidFill>
                  <a:srgbClr val="27A400"/>
                </a:solidFill>
              </a:rPr>
              <a:t>の順番で指定</a:t>
            </a:r>
            <a:endParaRPr lang="en-US" altLang="ja-JP" sz="2400" b="1" dirty="0">
              <a:solidFill>
                <a:srgbClr val="27A400"/>
              </a:solidFill>
            </a:endParaRPr>
          </a:p>
        </p:txBody>
      </p:sp>
    </p:spTree>
    <p:extLst>
      <p:ext uri="{BB962C8B-B14F-4D97-AF65-F5344CB8AC3E}">
        <p14:creationId xmlns:p14="http://schemas.microsoft.com/office/powerpoint/2010/main" val="604017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90D37C-4C50-42B6-9F68-AA891F66755F}"/>
              </a:ext>
            </a:extLst>
          </p:cNvPr>
          <p:cNvSpPr>
            <a:spLocks noGrp="1"/>
          </p:cNvSpPr>
          <p:nvPr>
            <p:ph type="title"/>
          </p:nvPr>
        </p:nvSpPr>
        <p:spPr/>
        <p:txBody>
          <a:bodyPr/>
          <a:lstStyle/>
          <a:p>
            <a:r>
              <a:rPr lang="en-US" altLang="ja-JP" dirty="0"/>
              <a:t>l</a:t>
            </a:r>
            <a:r>
              <a:rPr kumimoji="1" lang="en-US" altLang="ja-JP" dirty="0"/>
              <a:t>ist </a:t>
            </a:r>
            <a:r>
              <a:rPr kumimoji="1" lang="ja-JP" altLang="en-US" dirty="0"/>
              <a:t>要素の追加と削除</a:t>
            </a:r>
            <a:r>
              <a:rPr kumimoji="1" lang="en-US" altLang="ja-JP" dirty="0"/>
              <a:t> </a:t>
            </a:r>
            <a:endParaRPr kumimoji="1" lang="ja-JP" altLang="en-US" dirty="0"/>
          </a:p>
        </p:txBody>
      </p:sp>
      <p:sp>
        <p:nvSpPr>
          <p:cNvPr id="3" name="コンテンツ プレースホルダー 2">
            <a:extLst>
              <a:ext uri="{FF2B5EF4-FFF2-40B4-BE49-F238E27FC236}">
                <a16:creationId xmlns:a16="http://schemas.microsoft.com/office/drawing/2014/main" id="{1D3810AD-230F-4B6A-A83C-875EA7110522}"/>
              </a:ext>
            </a:extLst>
          </p:cNvPr>
          <p:cNvSpPr>
            <a:spLocks noGrp="1"/>
          </p:cNvSpPr>
          <p:nvPr>
            <p:ph idx="1"/>
          </p:nvPr>
        </p:nvSpPr>
        <p:spPr>
          <a:xfrm>
            <a:off x="581192" y="1282820"/>
            <a:ext cx="11306008" cy="1758481"/>
          </a:xfrm>
        </p:spPr>
        <p:txBody>
          <a:bodyPr>
            <a:normAutofit/>
          </a:bodyPr>
          <a:lstStyle/>
          <a:p>
            <a:r>
              <a:rPr kumimoji="1" lang="ja-JP" altLang="en-US" dirty="0"/>
              <a:t>既存の</a:t>
            </a:r>
            <a:r>
              <a:rPr kumimoji="1" lang="en-US" altLang="ja-JP" dirty="0"/>
              <a:t>list</a:t>
            </a:r>
            <a:r>
              <a:rPr kumimoji="1" lang="ja-JP" altLang="en-US" dirty="0"/>
              <a:t>の要素を削除するときは</a:t>
            </a:r>
            <a:r>
              <a:rPr kumimoji="1" lang="en-US" altLang="ja-JP" b="1" dirty="0">
                <a:solidFill>
                  <a:srgbClr val="FF0000"/>
                </a:solidFill>
              </a:rPr>
              <a:t>remove</a:t>
            </a:r>
            <a:r>
              <a:rPr kumimoji="1" lang="ja-JP" altLang="en-US" b="1" dirty="0">
                <a:solidFill>
                  <a:srgbClr val="FF0000"/>
                </a:solidFill>
              </a:rPr>
              <a:t>メソッド</a:t>
            </a:r>
            <a:r>
              <a:rPr lang="ja-JP" altLang="en-US" dirty="0"/>
              <a:t>を使用する</a:t>
            </a:r>
            <a:endParaRPr lang="en-US" altLang="ja-JP" dirty="0"/>
          </a:p>
          <a:p>
            <a:r>
              <a:rPr lang="ja-JP" altLang="en-US" sz="2400" dirty="0"/>
              <a:t>（下記は</a:t>
            </a:r>
            <a:r>
              <a:rPr lang="en-US" altLang="ja-JP" sz="2400" dirty="0"/>
              <a:t>a</a:t>
            </a:r>
            <a:r>
              <a:rPr lang="ja-JP" altLang="en-US" sz="2400" dirty="0"/>
              <a:t>という</a:t>
            </a:r>
            <a:r>
              <a:rPr lang="en-US" altLang="ja-JP" sz="2400" dirty="0"/>
              <a:t>list</a:t>
            </a:r>
            <a:r>
              <a:rPr lang="ja-JP" altLang="en-US" sz="2400" dirty="0"/>
              <a:t>内の要素</a:t>
            </a:r>
            <a:r>
              <a:rPr lang="en-US" altLang="ja-JP" sz="2400" dirty="0"/>
              <a:t>30</a:t>
            </a:r>
            <a:r>
              <a:rPr lang="ja-JP" altLang="en-US" sz="2400" dirty="0" err="1"/>
              <a:t>を削</a:t>
            </a:r>
            <a:r>
              <a:rPr lang="ja-JP" altLang="en-US" sz="2400" dirty="0"/>
              <a:t>除した）</a:t>
            </a:r>
            <a:endParaRPr lang="en-US" altLang="ja-JP" sz="2400" dirty="0"/>
          </a:p>
          <a:p>
            <a:endParaRPr kumimoji="1" lang="ja-JP" altLang="en-US" dirty="0"/>
          </a:p>
        </p:txBody>
      </p:sp>
      <p:sp>
        <p:nvSpPr>
          <p:cNvPr id="4" name="スライド番号プレースホルダー 3">
            <a:extLst>
              <a:ext uri="{FF2B5EF4-FFF2-40B4-BE49-F238E27FC236}">
                <a16:creationId xmlns:a16="http://schemas.microsoft.com/office/drawing/2014/main" id="{F21CDB37-126F-485E-93AC-3AC6EC8F57F4}"/>
              </a:ext>
            </a:extLst>
          </p:cNvPr>
          <p:cNvSpPr>
            <a:spLocks noGrp="1"/>
          </p:cNvSpPr>
          <p:nvPr>
            <p:ph type="sldNum" sz="quarter" idx="12"/>
          </p:nvPr>
        </p:nvSpPr>
        <p:spPr/>
        <p:txBody>
          <a:bodyPr/>
          <a:lstStyle/>
          <a:p>
            <a:fld id="{57021661-B2A8-457F-930E-F617AD024F3F}" type="slidenum">
              <a:rPr lang="ja-JP" altLang="en-US" smtClean="0"/>
              <a:pPr/>
              <a:t>23</a:t>
            </a:fld>
            <a:endParaRPr lang="ja-JP" altLang="en-US" dirty="0"/>
          </a:p>
        </p:txBody>
      </p:sp>
      <p:sp>
        <p:nvSpPr>
          <p:cNvPr id="7" name="コンテンツ プレースホルダー 4">
            <a:extLst>
              <a:ext uri="{FF2B5EF4-FFF2-40B4-BE49-F238E27FC236}">
                <a16:creationId xmlns:a16="http://schemas.microsoft.com/office/drawing/2014/main" id="{0DACA3E6-5358-4508-A32C-85BF09A0F733}"/>
              </a:ext>
            </a:extLst>
          </p:cNvPr>
          <p:cNvSpPr txBox="1">
            <a:spLocks/>
          </p:cNvSpPr>
          <p:nvPr/>
        </p:nvSpPr>
        <p:spPr>
          <a:xfrm>
            <a:off x="8418689" y="6458467"/>
            <a:ext cx="3638194" cy="328412"/>
          </a:xfrm>
          <a:prstGeom prst="rect">
            <a:avLst/>
          </a:prstGeom>
        </p:spPr>
        <p:txBody>
          <a:bodyPr vert="horz" lIns="91440" tIns="45720" rIns="91440" bIns="45720" rtlCol="0" anchor="ctr">
            <a:normAutofit fontScale="92500" lnSpcReduction="1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kumimoji="1" sz="1800" kern="1200">
                <a:solidFill>
                  <a:schemeClr val="tx1"/>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dirty="0">
                <a:hlinkClick r:id="rId2"/>
              </a:rPr>
              <a:t>https://www.sejuku.net/blog/32681</a:t>
            </a:r>
            <a:endParaRPr lang="ja-JP" altLang="en-US" dirty="0"/>
          </a:p>
        </p:txBody>
      </p:sp>
      <p:sp>
        <p:nvSpPr>
          <p:cNvPr id="8" name="テキスト ボックス 7">
            <a:extLst>
              <a:ext uri="{FF2B5EF4-FFF2-40B4-BE49-F238E27FC236}">
                <a16:creationId xmlns:a16="http://schemas.microsoft.com/office/drawing/2014/main" id="{0B51435D-24D6-4616-B1D5-3F2F10970893}"/>
              </a:ext>
            </a:extLst>
          </p:cNvPr>
          <p:cNvSpPr txBox="1"/>
          <p:nvPr/>
        </p:nvSpPr>
        <p:spPr>
          <a:xfrm>
            <a:off x="976748" y="3124202"/>
            <a:ext cx="7045462" cy="1384995"/>
          </a:xfrm>
          <a:prstGeom prst="rect">
            <a:avLst/>
          </a:prstGeom>
          <a:noFill/>
          <a:ln w="38100">
            <a:solidFill>
              <a:schemeClr val="tx1"/>
            </a:solidFill>
          </a:ln>
        </p:spPr>
        <p:txBody>
          <a:bodyPr wrap="square" rtlCol="0">
            <a:spAutoFit/>
          </a:bodyPr>
          <a:lstStyle/>
          <a:p>
            <a:r>
              <a:rPr lang="en-US" altLang="ja-JP" sz="2800" dirty="0"/>
              <a:t>a = [88, 22, 33, 7, 11]</a:t>
            </a:r>
          </a:p>
          <a:p>
            <a:r>
              <a:rPr kumimoji="1" lang="en-US" altLang="ja-JP" sz="2800" dirty="0" err="1"/>
              <a:t>a.remove</a:t>
            </a:r>
            <a:r>
              <a:rPr kumimoji="1" lang="en-US" altLang="ja-JP" sz="2800" dirty="0"/>
              <a:t>(</a:t>
            </a:r>
            <a:r>
              <a:rPr lang="en-US" altLang="ja-JP" sz="2800" dirty="0"/>
              <a:t>22</a:t>
            </a:r>
            <a:r>
              <a:rPr kumimoji="1" lang="en-US" altLang="ja-JP" sz="2800" dirty="0"/>
              <a:t>)</a:t>
            </a:r>
          </a:p>
          <a:p>
            <a:r>
              <a:rPr lang="en-US" altLang="ja-JP" sz="2800" dirty="0"/>
              <a:t>print(a)</a:t>
            </a:r>
            <a:endParaRPr kumimoji="1" lang="ja-JP" altLang="en-US" sz="2800" dirty="0"/>
          </a:p>
        </p:txBody>
      </p:sp>
      <p:sp>
        <p:nvSpPr>
          <p:cNvPr id="9" name="テキスト ボックス 8">
            <a:extLst>
              <a:ext uri="{FF2B5EF4-FFF2-40B4-BE49-F238E27FC236}">
                <a16:creationId xmlns:a16="http://schemas.microsoft.com/office/drawing/2014/main" id="{AB021FB2-58C5-468A-8FFD-7978D60F6FBA}"/>
              </a:ext>
            </a:extLst>
          </p:cNvPr>
          <p:cNvSpPr txBox="1"/>
          <p:nvPr/>
        </p:nvSpPr>
        <p:spPr>
          <a:xfrm>
            <a:off x="976748" y="5403410"/>
            <a:ext cx="7045462" cy="523220"/>
          </a:xfrm>
          <a:prstGeom prst="rect">
            <a:avLst/>
          </a:prstGeom>
          <a:noFill/>
          <a:ln w="38100">
            <a:solidFill>
              <a:schemeClr val="tx1"/>
            </a:solidFill>
          </a:ln>
        </p:spPr>
        <p:txBody>
          <a:bodyPr wrap="square" rtlCol="0">
            <a:spAutoFit/>
          </a:bodyPr>
          <a:lstStyle/>
          <a:p>
            <a:r>
              <a:rPr kumimoji="1" lang="en-US" altLang="ja-JP" sz="2800" dirty="0"/>
              <a:t>[88, 33, 7, 11]</a:t>
            </a:r>
            <a:endParaRPr kumimoji="1" lang="ja-JP" altLang="en-US" sz="2800" dirty="0"/>
          </a:p>
        </p:txBody>
      </p:sp>
      <p:sp>
        <p:nvSpPr>
          <p:cNvPr id="10" name="テキスト ボックス 9">
            <a:extLst>
              <a:ext uri="{FF2B5EF4-FFF2-40B4-BE49-F238E27FC236}">
                <a16:creationId xmlns:a16="http://schemas.microsoft.com/office/drawing/2014/main" id="{5184ACFA-7434-4E12-A4AF-869C3F4917B8}"/>
              </a:ext>
            </a:extLst>
          </p:cNvPr>
          <p:cNvSpPr txBox="1"/>
          <p:nvPr/>
        </p:nvSpPr>
        <p:spPr>
          <a:xfrm>
            <a:off x="976748" y="4880190"/>
            <a:ext cx="1719318" cy="523220"/>
          </a:xfrm>
          <a:prstGeom prst="rect">
            <a:avLst/>
          </a:prstGeom>
          <a:noFill/>
        </p:spPr>
        <p:txBody>
          <a:bodyPr wrap="square" rtlCol="0">
            <a:spAutoFit/>
          </a:bodyPr>
          <a:lstStyle/>
          <a:p>
            <a:r>
              <a:rPr lang="ja-JP" altLang="en-US" sz="2800" b="1" dirty="0"/>
              <a:t>出力結果</a:t>
            </a:r>
            <a:endParaRPr kumimoji="1" lang="ja-JP" altLang="en-US" sz="2800" b="1" dirty="0"/>
          </a:p>
        </p:txBody>
      </p:sp>
      <p:sp>
        <p:nvSpPr>
          <p:cNvPr id="5" name="矢印: 左 4">
            <a:extLst>
              <a:ext uri="{FF2B5EF4-FFF2-40B4-BE49-F238E27FC236}">
                <a16:creationId xmlns:a16="http://schemas.microsoft.com/office/drawing/2014/main" id="{BE8F0560-A46C-4C2D-B067-0859B2DD4960}"/>
              </a:ext>
            </a:extLst>
          </p:cNvPr>
          <p:cNvSpPr/>
          <p:nvPr/>
        </p:nvSpPr>
        <p:spPr>
          <a:xfrm>
            <a:off x="3186260" y="3666168"/>
            <a:ext cx="707010" cy="38136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B300352-DA0E-47F9-B4A0-3A997A374969}"/>
              </a:ext>
            </a:extLst>
          </p:cNvPr>
          <p:cNvSpPr txBox="1"/>
          <p:nvPr/>
        </p:nvSpPr>
        <p:spPr>
          <a:xfrm>
            <a:off x="3893271" y="3647421"/>
            <a:ext cx="3885332" cy="461665"/>
          </a:xfrm>
          <a:prstGeom prst="rect">
            <a:avLst/>
          </a:prstGeom>
          <a:noFill/>
          <a:ln w="38100">
            <a:solidFill>
              <a:srgbClr val="239200"/>
            </a:solidFill>
          </a:ln>
        </p:spPr>
        <p:txBody>
          <a:bodyPr wrap="square" rtlCol="0">
            <a:spAutoFit/>
          </a:bodyPr>
          <a:lstStyle/>
          <a:p>
            <a:r>
              <a:rPr lang="ja-JP" altLang="en-US" sz="2400" b="1" dirty="0">
                <a:solidFill>
                  <a:srgbClr val="27A400"/>
                </a:solidFill>
              </a:rPr>
              <a:t>削除し</a:t>
            </a:r>
            <a:r>
              <a:rPr lang="ja-JP" altLang="en-US" sz="2400" b="1" dirty="0">
                <a:solidFill>
                  <a:srgbClr val="239200"/>
                </a:solidFill>
              </a:rPr>
              <a:t>たい</a:t>
            </a:r>
            <a:r>
              <a:rPr lang="ja-JP" altLang="en-US" sz="2400" b="1" dirty="0">
                <a:solidFill>
                  <a:srgbClr val="27A400"/>
                </a:solidFill>
              </a:rPr>
              <a:t>要素の値を指定</a:t>
            </a:r>
            <a:endParaRPr kumimoji="1" lang="ja-JP" altLang="en-US" sz="2400" b="1" dirty="0">
              <a:solidFill>
                <a:srgbClr val="27A400"/>
              </a:solidFill>
            </a:endParaRPr>
          </a:p>
        </p:txBody>
      </p:sp>
    </p:spTree>
    <p:extLst>
      <p:ext uri="{BB962C8B-B14F-4D97-AF65-F5344CB8AC3E}">
        <p14:creationId xmlns:p14="http://schemas.microsoft.com/office/powerpoint/2010/main" val="1323077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90D37C-4C50-42B6-9F68-AA891F66755F}"/>
              </a:ext>
            </a:extLst>
          </p:cNvPr>
          <p:cNvSpPr>
            <a:spLocks noGrp="1"/>
          </p:cNvSpPr>
          <p:nvPr>
            <p:ph type="title"/>
          </p:nvPr>
        </p:nvSpPr>
        <p:spPr/>
        <p:txBody>
          <a:bodyPr/>
          <a:lstStyle/>
          <a:p>
            <a:r>
              <a:rPr lang="en-US" altLang="ja-JP" dirty="0"/>
              <a:t>l</a:t>
            </a:r>
            <a:r>
              <a:rPr kumimoji="1" lang="en-US" altLang="ja-JP" dirty="0"/>
              <a:t>ist </a:t>
            </a:r>
            <a:r>
              <a:rPr kumimoji="1" lang="ja-JP" altLang="en-US" dirty="0"/>
              <a:t>その他色々</a:t>
            </a:r>
          </a:p>
        </p:txBody>
      </p:sp>
      <p:sp>
        <p:nvSpPr>
          <p:cNvPr id="4" name="スライド番号プレースホルダー 3">
            <a:extLst>
              <a:ext uri="{FF2B5EF4-FFF2-40B4-BE49-F238E27FC236}">
                <a16:creationId xmlns:a16="http://schemas.microsoft.com/office/drawing/2014/main" id="{F21CDB37-126F-485E-93AC-3AC6EC8F57F4}"/>
              </a:ext>
            </a:extLst>
          </p:cNvPr>
          <p:cNvSpPr>
            <a:spLocks noGrp="1"/>
          </p:cNvSpPr>
          <p:nvPr>
            <p:ph type="sldNum" sz="quarter" idx="12"/>
          </p:nvPr>
        </p:nvSpPr>
        <p:spPr/>
        <p:txBody>
          <a:bodyPr/>
          <a:lstStyle/>
          <a:p>
            <a:fld id="{57021661-B2A8-457F-930E-F617AD024F3F}" type="slidenum">
              <a:rPr lang="ja-JP" altLang="en-US" smtClean="0"/>
              <a:pPr/>
              <a:t>24</a:t>
            </a:fld>
            <a:endParaRPr lang="ja-JP" altLang="en-US" dirty="0"/>
          </a:p>
        </p:txBody>
      </p:sp>
      <p:sp>
        <p:nvSpPr>
          <p:cNvPr id="12" name="コンテンツ プレースホルダー 11">
            <a:extLst>
              <a:ext uri="{FF2B5EF4-FFF2-40B4-BE49-F238E27FC236}">
                <a16:creationId xmlns:a16="http://schemas.microsoft.com/office/drawing/2014/main" id="{F8D74856-4119-48F1-9E13-33D5131A3E2C}"/>
              </a:ext>
            </a:extLst>
          </p:cNvPr>
          <p:cNvSpPr>
            <a:spLocks noGrp="1"/>
          </p:cNvSpPr>
          <p:nvPr>
            <p:ph idx="1"/>
          </p:nvPr>
        </p:nvSpPr>
        <p:spPr>
          <a:xfrm>
            <a:off x="581192" y="1249942"/>
            <a:ext cx="11029615" cy="3972508"/>
          </a:xfrm>
        </p:spPr>
        <p:txBody>
          <a:bodyPr>
            <a:normAutofit lnSpcReduction="10000"/>
          </a:bodyPr>
          <a:lstStyle/>
          <a:p>
            <a:pPr marL="457200" indent="-457200">
              <a:buFont typeface="Arial" panose="020B0604020202020204" pitchFamily="34" charset="0"/>
              <a:buChar char="•"/>
            </a:pPr>
            <a:r>
              <a:rPr lang="ja-JP" altLang="en-US" dirty="0"/>
              <a:t>すべての要素を削除：</a:t>
            </a:r>
            <a:r>
              <a:rPr lang="en-US" altLang="ja-JP" dirty="0"/>
              <a:t> clear</a:t>
            </a:r>
          </a:p>
          <a:p>
            <a:pPr marL="457200" indent="-457200">
              <a:buFont typeface="Arial" panose="020B0604020202020204" pitchFamily="34" charset="0"/>
              <a:buChar char="•"/>
            </a:pPr>
            <a:r>
              <a:rPr lang="en-US" altLang="ja-JP" dirty="0"/>
              <a:t>list</a:t>
            </a:r>
            <a:r>
              <a:rPr lang="ja-JP" altLang="en-US" dirty="0"/>
              <a:t>並び順を反転：</a:t>
            </a:r>
            <a:r>
              <a:rPr lang="en-US" altLang="ja-JP" dirty="0"/>
              <a:t>reverse</a:t>
            </a:r>
          </a:p>
          <a:p>
            <a:pPr marL="457200" indent="-457200">
              <a:buFont typeface="Arial" panose="020B0604020202020204" pitchFamily="34" charset="0"/>
              <a:buChar char="•"/>
            </a:pPr>
            <a:r>
              <a:rPr lang="ja-JP" altLang="en-US" dirty="0"/>
              <a:t>要素数（長さ）を取得：</a:t>
            </a:r>
            <a:r>
              <a:rPr lang="en-US" altLang="ja-JP" dirty="0" err="1"/>
              <a:t>len</a:t>
            </a:r>
            <a:endParaRPr lang="en-US" altLang="ja-JP" dirty="0"/>
          </a:p>
          <a:p>
            <a:pPr marL="457200" indent="-457200">
              <a:buFont typeface="Arial" panose="020B0604020202020204" pitchFamily="34" charset="0"/>
              <a:buChar char="•"/>
            </a:pPr>
            <a:r>
              <a:rPr lang="en-US" altLang="ja-JP" dirty="0"/>
              <a:t>2</a:t>
            </a:r>
            <a:r>
              <a:rPr lang="ja-JP" altLang="en-US" dirty="0" err="1"/>
              <a:t>つの</a:t>
            </a:r>
            <a:r>
              <a:rPr lang="en-US" altLang="ja-JP" dirty="0"/>
              <a:t>list</a:t>
            </a:r>
            <a:r>
              <a:rPr lang="ja-JP" altLang="en-US" dirty="0"/>
              <a:t>を結合：</a:t>
            </a:r>
            <a:r>
              <a:rPr lang="en-US" altLang="ja-JP" dirty="0"/>
              <a:t>extend</a:t>
            </a:r>
          </a:p>
          <a:p>
            <a:pPr marL="457200" indent="-457200">
              <a:buFont typeface="Arial" panose="020B0604020202020204" pitchFamily="34" charset="0"/>
              <a:buChar char="•"/>
            </a:pPr>
            <a:r>
              <a:rPr lang="ja-JP" altLang="en-US" dirty="0"/>
              <a:t>要素の検索：</a:t>
            </a:r>
            <a:r>
              <a:rPr lang="en-US" altLang="ja-JP" dirty="0"/>
              <a:t>in</a:t>
            </a:r>
            <a:r>
              <a:rPr lang="ja-JP" altLang="en-US" dirty="0"/>
              <a:t>　　　　　　　　　　　など</a:t>
            </a:r>
            <a:endParaRPr lang="en-US" altLang="ja-JP" dirty="0"/>
          </a:p>
          <a:p>
            <a:endParaRPr lang="ja-JP" altLang="en-US" dirty="0"/>
          </a:p>
        </p:txBody>
      </p:sp>
      <p:sp>
        <p:nvSpPr>
          <p:cNvPr id="13" name="正方形/長方形 12">
            <a:extLst>
              <a:ext uri="{FF2B5EF4-FFF2-40B4-BE49-F238E27FC236}">
                <a16:creationId xmlns:a16="http://schemas.microsoft.com/office/drawing/2014/main" id="{28FD578C-FCF7-43F8-88EF-4BAB3C8341B5}"/>
              </a:ext>
            </a:extLst>
          </p:cNvPr>
          <p:cNvSpPr/>
          <p:nvPr/>
        </p:nvSpPr>
        <p:spPr>
          <a:xfrm>
            <a:off x="5429839" y="6417547"/>
            <a:ext cx="7334054" cy="369332"/>
          </a:xfrm>
          <a:prstGeom prst="rect">
            <a:avLst/>
          </a:prstGeom>
        </p:spPr>
        <p:txBody>
          <a:bodyPr wrap="square">
            <a:spAutoFit/>
          </a:bodyPr>
          <a:lstStyle/>
          <a:p>
            <a:r>
              <a:rPr lang="en-US" altLang="ja-JP" dirty="0">
                <a:hlinkClick r:id="rId2"/>
              </a:rPr>
              <a:t>https://udemy.benesse.co.jp/development/web/python-list.html</a:t>
            </a:r>
            <a:endParaRPr lang="ja-JP" altLang="en-US" dirty="0"/>
          </a:p>
        </p:txBody>
      </p:sp>
      <p:sp>
        <p:nvSpPr>
          <p:cNvPr id="14" name="テキスト ボックス 13">
            <a:extLst>
              <a:ext uri="{FF2B5EF4-FFF2-40B4-BE49-F238E27FC236}">
                <a16:creationId xmlns:a16="http://schemas.microsoft.com/office/drawing/2014/main" id="{FB8C5B5D-DB7D-4184-B4A6-3AEEB78ED3BD}"/>
              </a:ext>
            </a:extLst>
          </p:cNvPr>
          <p:cNvSpPr txBox="1"/>
          <p:nvPr/>
        </p:nvSpPr>
        <p:spPr>
          <a:xfrm>
            <a:off x="581191" y="5340329"/>
            <a:ext cx="11192887" cy="1077218"/>
          </a:xfrm>
          <a:prstGeom prst="rect">
            <a:avLst/>
          </a:prstGeom>
          <a:noFill/>
        </p:spPr>
        <p:txBody>
          <a:bodyPr wrap="square" rtlCol="0">
            <a:spAutoFit/>
          </a:bodyPr>
          <a:lstStyle/>
          <a:p>
            <a:r>
              <a:rPr lang="ja-JP" altLang="en-US" sz="3200" b="1" dirty="0">
                <a:solidFill>
                  <a:srgbClr val="FF0000"/>
                </a:solidFill>
              </a:rPr>
              <a:t>自分の実現したいプログラムによって使用するメソッド</a:t>
            </a:r>
            <a:r>
              <a:rPr lang="ja-JP" altLang="en-US" sz="3200" b="1">
                <a:solidFill>
                  <a:srgbClr val="FF0000"/>
                </a:solidFill>
              </a:rPr>
              <a:t>なども変わる</a:t>
            </a:r>
            <a:r>
              <a:rPr lang="ja-JP" altLang="en-US" sz="3200" b="1" dirty="0">
                <a:solidFill>
                  <a:srgbClr val="FF0000"/>
                </a:solidFill>
              </a:rPr>
              <a:t>ので自分で色々調べてみましょう</a:t>
            </a:r>
            <a:endParaRPr kumimoji="1" lang="ja-JP" altLang="en-US" sz="3200" b="1" dirty="0">
              <a:solidFill>
                <a:srgbClr val="FF0000"/>
              </a:solidFill>
            </a:endParaRPr>
          </a:p>
        </p:txBody>
      </p:sp>
    </p:spTree>
    <p:extLst>
      <p:ext uri="{BB962C8B-B14F-4D97-AF65-F5344CB8AC3E}">
        <p14:creationId xmlns:p14="http://schemas.microsoft.com/office/powerpoint/2010/main" val="3675333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732532F3-266C-425F-89B4-7EFCBDEE2515}"/>
              </a:ext>
            </a:extLst>
          </p:cNvPr>
          <p:cNvSpPr/>
          <p:nvPr/>
        </p:nvSpPr>
        <p:spPr>
          <a:xfrm>
            <a:off x="1310325" y="2095843"/>
            <a:ext cx="4317477" cy="5262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a:t>変数</a:t>
            </a:r>
            <a:r>
              <a:rPr lang="en-US" altLang="ja-JP" dirty="0"/>
              <a:t>(variable)</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数値、文字列などを収納する箱のようなもの</a:t>
            </a:r>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3</a:t>
            </a:fld>
            <a:endParaRPr lang="ja-JP" altLang="en-US" dirty="0"/>
          </a:p>
        </p:txBody>
      </p:sp>
      <p:pic>
        <p:nvPicPr>
          <p:cNvPr id="1026" name="Picture 2" descr="「箱　イラスト」の画像検索結果">
            <a:extLst>
              <a:ext uri="{FF2B5EF4-FFF2-40B4-BE49-F238E27FC236}">
                <a16:creationId xmlns:a16="http://schemas.microsoft.com/office/drawing/2014/main" id="{DBD5EDB6-467B-4350-BC72-0A37175B9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466" y="3202924"/>
            <a:ext cx="2714969" cy="2714969"/>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D1C155B5-C61D-4656-A259-FF838A75522D}"/>
              </a:ext>
            </a:extLst>
          </p:cNvPr>
          <p:cNvSpPr txBox="1"/>
          <p:nvPr/>
        </p:nvSpPr>
        <p:spPr>
          <a:xfrm>
            <a:off x="744717" y="2239676"/>
            <a:ext cx="5608949" cy="369332"/>
          </a:xfrm>
          <a:prstGeom prst="rect">
            <a:avLst/>
          </a:prstGeom>
          <a:noFill/>
        </p:spPr>
        <p:txBody>
          <a:bodyPr wrap="square" rtlCol="0">
            <a:spAutoFit/>
          </a:bodyPr>
          <a:lstStyle/>
          <a:p>
            <a:r>
              <a:rPr kumimoji="1" lang="ja-JP" altLang="en-US" dirty="0"/>
              <a:t>例）</a:t>
            </a:r>
            <a:endParaRPr kumimoji="1" lang="en-US" altLang="ja-JP" dirty="0"/>
          </a:p>
        </p:txBody>
      </p:sp>
      <p:sp>
        <p:nvSpPr>
          <p:cNvPr id="7" name="テキスト ボックス 6">
            <a:extLst>
              <a:ext uri="{FF2B5EF4-FFF2-40B4-BE49-F238E27FC236}">
                <a16:creationId xmlns:a16="http://schemas.microsoft.com/office/drawing/2014/main" id="{A95B5C39-F7DD-4F24-9829-05BE4CEA2AAC}"/>
              </a:ext>
            </a:extLst>
          </p:cNvPr>
          <p:cNvSpPr txBox="1"/>
          <p:nvPr/>
        </p:nvSpPr>
        <p:spPr>
          <a:xfrm>
            <a:off x="1366886" y="2153142"/>
            <a:ext cx="1140643" cy="369332"/>
          </a:xfrm>
          <a:prstGeom prst="rect">
            <a:avLst/>
          </a:prstGeom>
          <a:noFill/>
        </p:spPr>
        <p:txBody>
          <a:bodyPr wrap="square" rtlCol="0">
            <a:spAutoFit/>
          </a:bodyPr>
          <a:lstStyle/>
          <a:p>
            <a:r>
              <a:rPr lang="en-US" altLang="ja-JP" dirty="0"/>
              <a:t>a = 3</a:t>
            </a:r>
            <a:endParaRPr kumimoji="1" lang="ja-JP" altLang="en-US" dirty="0"/>
          </a:p>
        </p:txBody>
      </p:sp>
      <p:sp>
        <p:nvSpPr>
          <p:cNvPr id="9" name="テキスト ボックス 8">
            <a:extLst>
              <a:ext uri="{FF2B5EF4-FFF2-40B4-BE49-F238E27FC236}">
                <a16:creationId xmlns:a16="http://schemas.microsoft.com/office/drawing/2014/main" id="{30E354A0-D6C6-45B9-9E09-FECD9AD656D6}"/>
              </a:ext>
            </a:extLst>
          </p:cNvPr>
          <p:cNvSpPr txBox="1"/>
          <p:nvPr/>
        </p:nvSpPr>
        <p:spPr>
          <a:xfrm>
            <a:off x="6456157" y="3359551"/>
            <a:ext cx="5460540" cy="2308324"/>
          </a:xfrm>
          <a:prstGeom prst="rect">
            <a:avLst/>
          </a:prstGeom>
          <a:noFill/>
          <a:ln w="76200">
            <a:solidFill>
              <a:schemeClr val="tx1"/>
            </a:solidFill>
          </a:ln>
        </p:spPr>
        <p:txBody>
          <a:bodyPr wrap="square" rtlCol="0">
            <a:spAutoFit/>
          </a:bodyPr>
          <a:lstStyle/>
          <a:p>
            <a:r>
              <a:rPr kumimoji="1" lang="ja-JP" altLang="en-US" sz="3600" dirty="0"/>
              <a:t>イメージ</a:t>
            </a:r>
            <a:endParaRPr kumimoji="1" lang="en-US" altLang="ja-JP" sz="3600" dirty="0"/>
          </a:p>
          <a:p>
            <a:r>
              <a:rPr lang="en-US" altLang="ja-JP" sz="3600" dirty="0"/>
              <a:t>a</a:t>
            </a:r>
            <a:r>
              <a:rPr lang="ja-JP" altLang="en-US" sz="3600" dirty="0"/>
              <a:t>という箱を用意して、</a:t>
            </a:r>
            <a:endParaRPr lang="en-US" altLang="ja-JP" sz="3600" dirty="0"/>
          </a:p>
          <a:p>
            <a:r>
              <a:rPr lang="ja-JP" altLang="en-US" sz="3600" dirty="0"/>
              <a:t>その箱に</a:t>
            </a:r>
            <a:r>
              <a:rPr lang="en-US" altLang="ja-JP" sz="3600" dirty="0"/>
              <a:t>3</a:t>
            </a:r>
            <a:r>
              <a:rPr lang="ja-JP" altLang="en-US" sz="3600" dirty="0"/>
              <a:t>を収納（</a:t>
            </a:r>
            <a:r>
              <a:rPr lang="ja-JP" altLang="en-US" sz="3600" b="1" dirty="0">
                <a:solidFill>
                  <a:srgbClr val="FF0000"/>
                </a:solidFill>
              </a:rPr>
              <a:t>代入</a:t>
            </a:r>
            <a:r>
              <a:rPr lang="ja-JP" altLang="en-US" sz="3600" dirty="0"/>
              <a:t>）</a:t>
            </a:r>
            <a:endParaRPr lang="en-US" altLang="ja-JP" sz="3600" dirty="0"/>
          </a:p>
          <a:p>
            <a:r>
              <a:rPr lang="ja-JP" altLang="en-US" sz="3600" dirty="0"/>
              <a:t>する</a:t>
            </a:r>
            <a:endParaRPr lang="en-US" altLang="ja-JP" sz="3600" dirty="0"/>
          </a:p>
        </p:txBody>
      </p:sp>
      <p:sp>
        <p:nvSpPr>
          <p:cNvPr id="10" name="テキスト ボックス 9">
            <a:extLst>
              <a:ext uri="{FF2B5EF4-FFF2-40B4-BE49-F238E27FC236}">
                <a16:creationId xmlns:a16="http://schemas.microsoft.com/office/drawing/2014/main" id="{131BAC24-52F9-4722-848C-5BD2D14A6E22}"/>
              </a:ext>
            </a:extLst>
          </p:cNvPr>
          <p:cNvSpPr txBox="1"/>
          <p:nvPr/>
        </p:nvSpPr>
        <p:spPr>
          <a:xfrm>
            <a:off x="2190824" y="4246640"/>
            <a:ext cx="443060" cy="1015663"/>
          </a:xfrm>
          <a:prstGeom prst="rect">
            <a:avLst/>
          </a:prstGeom>
          <a:noFill/>
        </p:spPr>
        <p:txBody>
          <a:bodyPr wrap="square" rtlCol="0">
            <a:spAutoFit/>
          </a:bodyPr>
          <a:lstStyle/>
          <a:p>
            <a:r>
              <a:rPr kumimoji="1" lang="en-US" altLang="ja-JP" sz="6000" dirty="0"/>
              <a:t>a</a:t>
            </a:r>
            <a:endParaRPr kumimoji="1" lang="ja-JP" altLang="en-US" sz="6000" dirty="0"/>
          </a:p>
        </p:txBody>
      </p:sp>
      <p:cxnSp>
        <p:nvCxnSpPr>
          <p:cNvPr id="15" name="コネクタ: 曲線 14">
            <a:extLst>
              <a:ext uri="{FF2B5EF4-FFF2-40B4-BE49-F238E27FC236}">
                <a16:creationId xmlns:a16="http://schemas.microsoft.com/office/drawing/2014/main" id="{1A2EB78A-2197-415E-97BE-A70BBD8FDFD1}"/>
              </a:ext>
            </a:extLst>
          </p:cNvPr>
          <p:cNvCxnSpPr>
            <a:cxnSpLocks/>
          </p:cNvCxnSpPr>
          <p:nvPr/>
        </p:nvCxnSpPr>
        <p:spPr>
          <a:xfrm rot="16200000" flipV="1">
            <a:off x="3790263" y="3582555"/>
            <a:ext cx="12700" cy="2083373"/>
          </a:xfrm>
          <a:prstGeom prst="curvedConnector4">
            <a:avLst>
              <a:gd name="adj1" fmla="val 4286598"/>
              <a:gd name="adj2" fmla="val 101130"/>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楕円 10">
            <a:extLst>
              <a:ext uri="{FF2B5EF4-FFF2-40B4-BE49-F238E27FC236}">
                <a16:creationId xmlns:a16="http://schemas.microsoft.com/office/drawing/2014/main" id="{F78F1B1E-D3CA-40CF-8AC2-95B5C5AA2AEF}"/>
              </a:ext>
            </a:extLst>
          </p:cNvPr>
          <p:cNvSpPr/>
          <p:nvPr/>
        </p:nvSpPr>
        <p:spPr>
          <a:xfrm>
            <a:off x="4271785" y="4391540"/>
            <a:ext cx="716437" cy="7258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5400" dirty="0"/>
              <a:t>3</a:t>
            </a:r>
            <a:endParaRPr kumimoji="1" lang="ja-JP" altLang="en-US" sz="5400" dirty="0"/>
          </a:p>
        </p:txBody>
      </p:sp>
    </p:spTree>
    <p:extLst>
      <p:ext uri="{BB962C8B-B14F-4D97-AF65-F5344CB8AC3E}">
        <p14:creationId xmlns:p14="http://schemas.microsoft.com/office/powerpoint/2010/main" val="175165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2.5E-6 2.96296E-6 L -0.0461 -0.07315 C -0.0556 -0.08935 -0.06992 -0.09815 -0.08503 -0.09815 C -0.10209 -0.09815 -0.11563 -0.08935 -0.12526 -0.07315 L -0.17084 2.96296E-6 " pathEditMode="relative" rAng="0" ptsTypes="AAAAA">
                                      <p:cBhvr>
                                        <p:cTn id="6" dur="2000" fill="hold"/>
                                        <p:tgtEl>
                                          <p:spTgt spid="11"/>
                                        </p:tgtEl>
                                        <p:attrNameLst>
                                          <p:attrName>ppt_x</p:attrName>
                                          <p:attrName>ppt_y</p:attrName>
                                        </p:attrNameLst>
                                      </p:cBhvr>
                                      <p:rCtr x="-8542" y="-490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箱　イラスト」の画像検索結果">
            <a:extLst>
              <a:ext uri="{FF2B5EF4-FFF2-40B4-BE49-F238E27FC236}">
                <a16:creationId xmlns:a16="http://schemas.microsoft.com/office/drawing/2014/main" id="{DBD5EDB6-467B-4350-BC72-0A37175B9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72" y="3359551"/>
            <a:ext cx="1942731" cy="194273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箱　イラスト」の画像検索結果">
            <a:extLst>
              <a:ext uri="{FF2B5EF4-FFF2-40B4-BE49-F238E27FC236}">
                <a16:creationId xmlns:a16="http://schemas.microsoft.com/office/drawing/2014/main" id="{440FFD33-198E-4CFA-9720-E7669CDE4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1203" y="3347016"/>
            <a:ext cx="1942731" cy="194273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箱　イラスト」の画像検索結果">
            <a:extLst>
              <a:ext uri="{FF2B5EF4-FFF2-40B4-BE49-F238E27FC236}">
                <a16:creationId xmlns:a16="http://schemas.microsoft.com/office/drawing/2014/main" id="{0860D2E1-0E97-49D5-809A-DDD8E6E0A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139" y="3348126"/>
            <a:ext cx="1942731" cy="1942731"/>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a:extLst>
              <a:ext uri="{FF2B5EF4-FFF2-40B4-BE49-F238E27FC236}">
                <a16:creationId xmlns:a16="http://schemas.microsoft.com/office/drawing/2014/main" id="{732532F3-266C-425F-89B4-7EFCBDEE2515}"/>
              </a:ext>
            </a:extLst>
          </p:cNvPr>
          <p:cNvSpPr/>
          <p:nvPr/>
        </p:nvSpPr>
        <p:spPr>
          <a:xfrm>
            <a:off x="1390452" y="2243991"/>
            <a:ext cx="4317477" cy="9913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変数</a:t>
            </a:r>
            <a:r>
              <a:rPr kumimoji="1" lang="en-US" altLang="ja-JP" dirty="0"/>
              <a:t>(variable)</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数値、文字列などを収納する箱のようなもの</a:t>
            </a:r>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4</a:t>
            </a:fld>
            <a:endParaRPr lang="ja-JP" altLang="en-US" dirty="0"/>
          </a:p>
        </p:txBody>
      </p:sp>
      <p:sp>
        <p:nvSpPr>
          <p:cNvPr id="6" name="テキスト ボックス 5">
            <a:extLst>
              <a:ext uri="{FF2B5EF4-FFF2-40B4-BE49-F238E27FC236}">
                <a16:creationId xmlns:a16="http://schemas.microsoft.com/office/drawing/2014/main" id="{D1C155B5-C61D-4656-A259-FF838A75522D}"/>
              </a:ext>
            </a:extLst>
          </p:cNvPr>
          <p:cNvSpPr txBox="1"/>
          <p:nvPr/>
        </p:nvSpPr>
        <p:spPr>
          <a:xfrm>
            <a:off x="744717" y="2239676"/>
            <a:ext cx="5608949" cy="369332"/>
          </a:xfrm>
          <a:prstGeom prst="rect">
            <a:avLst/>
          </a:prstGeom>
          <a:noFill/>
        </p:spPr>
        <p:txBody>
          <a:bodyPr wrap="square" rtlCol="0">
            <a:spAutoFit/>
          </a:bodyPr>
          <a:lstStyle/>
          <a:p>
            <a:r>
              <a:rPr kumimoji="1" lang="ja-JP" altLang="en-US" dirty="0"/>
              <a:t>例）</a:t>
            </a:r>
            <a:endParaRPr kumimoji="1" lang="en-US" altLang="ja-JP" dirty="0"/>
          </a:p>
        </p:txBody>
      </p:sp>
      <p:sp>
        <p:nvSpPr>
          <p:cNvPr id="7" name="テキスト ボックス 6">
            <a:extLst>
              <a:ext uri="{FF2B5EF4-FFF2-40B4-BE49-F238E27FC236}">
                <a16:creationId xmlns:a16="http://schemas.microsoft.com/office/drawing/2014/main" id="{A95B5C39-F7DD-4F24-9829-05BE4CEA2AAC}"/>
              </a:ext>
            </a:extLst>
          </p:cNvPr>
          <p:cNvSpPr txBox="1"/>
          <p:nvPr/>
        </p:nvSpPr>
        <p:spPr>
          <a:xfrm>
            <a:off x="1531879" y="2278004"/>
            <a:ext cx="1140643" cy="923330"/>
          </a:xfrm>
          <a:prstGeom prst="rect">
            <a:avLst/>
          </a:prstGeom>
          <a:noFill/>
        </p:spPr>
        <p:txBody>
          <a:bodyPr wrap="square" rtlCol="0">
            <a:spAutoFit/>
          </a:bodyPr>
          <a:lstStyle/>
          <a:p>
            <a:r>
              <a:rPr lang="en-US" altLang="ja-JP" dirty="0"/>
              <a:t>a = 3</a:t>
            </a:r>
          </a:p>
          <a:p>
            <a:r>
              <a:rPr kumimoji="1" lang="en-US" altLang="ja-JP" dirty="0"/>
              <a:t>b</a:t>
            </a:r>
            <a:r>
              <a:rPr lang="en-US" altLang="ja-JP" dirty="0"/>
              <a:t> = 2</a:t>
            </a:r>
          </a:p>
          <a:p>
            <a:r>
              <a:rPr lang="en-US" altLang="ja-JP" dirty="0"/>
              <a:t>c = a + b</a:t>
            </a:r>
            <a:endParaRPr kumimoji="1" lang="ja-JP" altLang="en-US" dirty="0"/>
          </a:p>
        </p:txBody>
      </p:sp>
      <p:sp>
        <p:nvSpPr>
          <p:cNvPr id="9" name="テキスト ボックス 8">
            <a:extLst>
              <a:ext uri="{FF2B5EF4-FFF2-40B4-BE49-F238E27FC236}">
                <a16:creationId xmlns:a16="http://schemas.microsoft.com/office/drawing/2014/main" id="{30E354A0-D6C6-45B9-9E09-FECD9AD656D6}"/>
              </a:ext>
            </a:extLst>
          </p:cNvPr>
          <p:cNvSpPr txBox="1"/>
          <p:nvPr/>
        </p:nvSpPr>
        <p:spPr>
          <a:xfrm>
            <a:off x="6355656" y="2239676"/>
            <a:ext cx="5608949" cy="2862322"/>
          </a:xfrm>
          <a:prstGeom prst="rect">
            <a:avLst/>
          </a:prstGeom>
          <a:ln w="76200"/>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600" dirty="0"/>
              <a:t>イメージ</a:t>
            </a:r>
            <a:endParaRPr kumimoji="1" lang="en-US" altLang="ja-JP" sz="3600" dirty="0"/>
          </a:p>
          <a:p>
            <a:r>
              <a:rPr lang="en-US" altLang="ja-JP" sz="3600" dirty="0"/>
              <a:t>a</a:t>
            </a:r>
            <a:r>
              <a:rPr lang="ja-JP" altLang="en-US" sz="3600" dirty="0"/>
              <a:t>と</a:t>
            </a:r>
            <a:r>
              <a:rPr lang="en-US" altLang="ja-JP" sz="3600" dirty="0"/>
              <a:t>b</a:t>
            </a:r>
            <a:r>
              <a:rPr lang="ja-JP" altLang="en-US" sz="3600" dirty="0"/>
              <a:t>から</a:t>
            </a:r>
            <a:r>
              <a:rPr lang="en-US" altLang="ja-JP" sz="3600" dirty="0"/>
              <a:t>3</a:t>
            </a:r>
            <a:r>
              <a:rPr lang="ja-JP" altLang="en-US" sz="3600" dirty="0"/>
              <a:t>と</a:t>
            </a:r>
            <a:r>
              <a:rPr lang="en-US" altLang="ja-JP" sz="3600" dirty="0"/>
              <a:t>2</a:t>
            </a:r>
            <a:r>
              <a:rPr lang="ja-JP" altLang="en-US" sz="3600" dirty="0"/>
              <a:t>を取り出して計算したものを</a:t>
            </a:r>
            <a:r>
              <a:rPr lang="en-US" altLang="ja-JP" sz="3600" dirty="0"/>
              <a:t>c</a:t>
            </a:r>
            <a:r>
              <a:rPr lang="ja-JP" altLang="en-US" sz="3600" dirty="0"/>
              <a:t>に収納（</a:t>
            </a:r>
            <a:r>
              <a:rPr lang="ja-JP" altLang="en-US" sz="3600" b="1" dirty="0">
                <a:solidFill>
                  <a:srgbClr val="FF0000"/>
                </a:solidFill>
              </a:rPr>
              <a:t>代入</a:t>
            </a:r>
            <a:r>
              <a:rPr lang="ja-JP" altLang="en-US" sz="3600" dirty="0"/>
              <a:t>）する</a:t>
            </a:r>
            <a:endParaRPr lang="en-US" altLang="ja-JP" sz="3600" dirty="0"/>
          </a:p>
          <a:p>
            <a:r>
              <a:rPr lang="en-US" altLang="ja-JP" sz="3600" dirty="0"/>
              <a:t>(</a:t>
            </a:r>
            <a:r>
              <a:rPr lang="en-US" altLang="ja-JP" sz="3600" dirty="0" err="1"/>
              <a:t>a+b</a:t>
            </a:r>
            <a:r>
              <a:rPr lang="en-US" altLang="ja-JP" sz="3600" dirty="0"/>
              <a:t>=c</a:t>
            </a:r>
            <a:r>
              <a:rPr lang="ja-JP" altLang="en-US" sz="3600" dirty="0"/>
              <a:t>ではなく</a:t>
            </a:r>
            <a:r>
              <a:rPr lang="en-US" altLang="ja-JP" sz="3600" dirty="0"/>
              <a:t>c=</a:t>
            </a:r>
            <a:r>
              <a:rPr lang="en-US" altLang="ja-JP" sz="3600" dirty="0" err="1"/>
              <a:t>a+b</a:t>
            </a:r>
            <a:r>
              <a:rPr lang="ja-JP" altLang="en-US" sz="3600" dirty="0"/>
              <a:t>）</a:t>
            </a:r>
            <a:endParaRPr lang="en-US" altLang="ja-JP" sz="3600" dirty="0"/>
          </a:p>
        </p:txBody>
      </p:sp>
      <p:sp>
        <p:nvSpPr>
          <p:cNvPr id="10" name="テキスト ボックス 9">
            <a:extLst>
              <a:ext uri="{FF2B5EF4-FFF2-40B4-BE49-F238E27FC236}">
                <a16:creationId xmlns:a16="http://schemas.microsoft.com/office/drawing/2014/main" id="{131BAC24-52F9-4722-848C-5BD2D14A6E22}"/>
              </a:ext>
            </a:extLst>
          </p:cNvPr>
          <p:cNvSpPr txBox="1"/>
          <p:nvPr/>
        </p:nvSpPr>
        <p:spPr>
          <a:xfrm>
            <a:off x="2539444" y="4073268"/>
            <a:ext cx="617379" cy="769441"/>
          </a:xfrm>
          <a:prstGeom prst="rect">
            <a:avLst/>
          </a:prstGeom>
          <a:noFill/>
        </p:spPr>
        <p:txBody>
          <a:bodyPr wrap="square" rtlCol="0">
            <a:spAutoFit/>
          </a:bodyPr>
          <a:lstStyle/>
          <a:p>
            <a:r>
              <a:rPr kumimoji="1" lang="en-US" altLang="ja-JP" sz="4400" b="1" dirty="0"/>
              <a:t>a</a:t>
            </a:r>
            <a:endParaRPr kumimoji="1" lang="ja-JP" altLang="en-US" sz="4400" b="1" dirty="0"/>
          </a:p>
        </p:txBody>
      </p:sp>
      <p:sp>
        <p:nvSpPr>
          <p:cNvPr id="16" name="テキスト ボックス 15">
            <a:extLst>
              <a:ext uri="{FF2B5EF4-FFF2-40B4-BE49-F238E27FC236}">
                <a16:creationId xmlns:a16="http://schemas.microsoft.com/office/drawing/2014/main" id="{57A05215-F9E3-4207-944E-2B389619810C}"/>
              </a:ext>
            </a:extLst>
          </p:cNvPr>
          <p:cNvSpPr txBox="1"/>
          <p:nvPr/>
        </p:nvSpPr>
        <p:spPr>
          <a:xfrm>
            <a:off x="4526318" y="4227486"/>
            <a:ext cx="617379" cy="584775"/>
          </a:xfrm>
          <a:prstGeom prst="rect">
            <a:avLst/>
          </a:prstGeom>
          <a:noFill/>
        </p:spPr>
        <p:txBody>
          <a:bodyPr wrap="square" rtlCol="0">
            <a:spAutoFit/>
          </a:bodyPr>
          <a:lstStyle/>
          <a:p>
            <a:r>
              <a:rPr kumimoji="1" lang="en-US" altLang="ja-JP" sz="3200" b="1" dirty="0"/>
              <a:t>b</a:t>
            </a:r>
            <a:endParaRPr kumimoji="1" lang="ja-JP" altLang="en-US" sz="3200" b="1" dirty="0"/>
          </a:p>
        </p:txBody>
      </p:sp>
      <p:sp>
        <p:nvSpPr>
          <p:cNvPr id="17" name="テキスト ボックス 16">
            <a:extLst>
              <a:ext uri="{FF2B5EF4-FFF2-40B4-BE49-F238E27FC236}">
                <a16:creationId xmlns:a16="http://schemas.microsoft.com/office/drawing/2014/main" id="{7A7953A4-402B-4E61-B52A-CF108EEA3CD2}"/>
              </a:ext>
            </a:extLst>
          </p:cNvPr>
          <p:cNvSpPr txBox="1"/>
          <p:nvPr/>
        </p:nvSpPr>
        <p:spPr>
          <a:xfrm>
            <a:off x="673064" y="4227487"/>
            <a:ext cx="617379" cy="584775"/>
          </a:xfrm>
          <a:prstGeom prst="rect">
            <a:avLst/>
          </a:prstGeom>
          <a:noFill/>
        </p:spPr>
        <p:txBody>
          <a:bodyPr wrap="square" rtlCol="0">
            <a:spAutoFit/>
          </a:bodyPr>
          <a:lstStyle/>
          <a:p>
            <a:r>
              <a:rPr kumimoji="1" lang="en-US" altLang="ja-JP" sz="3200" b="1" dirty="0"/>
              <a:t>c</a:t>
            </a:r>
            <a:endParaRPr kumimoji="1" lang="ja-JP" altLang="en-US" sz="3200" b="1" dirty="0"/>
          </a:p>
        </p:txBody>
      </p:sp>
      <p:sp>
        <p:nvSpPr>
          <p:cNvPr id="21" name="フローチャート: 結合子 20">
            <a:extLst>
              <a:ext uri="{FF2B5EF4-FFF2-40B4-BE49-F238E27FC236}">
                <a16:creationId xmlns:a16="http://schemas.microsoft.com/office/drawing/2014/main" id="{2D5BE585-5073-436B-A3CB-215D71099120}"/>
              </a:ext>
            </a:extLst>
          </p:cNvPr>
          <p:cNvSpPr/>
          <p:nvPr/>
        </p:nvSpPr>
        <p:spPr>
          <a:xfrm>
            <a:off x="6642373" y="5823935"/>
            <a:ext cx="505020" cy="5306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5</a:t>
            </a:r>
            <a:endParaRPr kumimoji="1" lang="ja-JP" altLang="en-US" sz="4000" dirty="0"/>
          </a:p>
        </p:txBody>
      </p:sp>
      <p:sp>
        <p:nvSpPr>
          <p:cNvPr id="22" name="加算記号 21">
            <a:extLst>
              <a:ext uri="{FF2B5EF4-FFF2-40B4-BE49-F238E27FC236}">
                <a16:creationId xmlns:a16="http://schemas.microsoft.com/office/drawing/2014/main" id="{7F58B48A-4662-457B-A1F0-0998712E21C6}"/>
              </a:ext>
            </a:extLst>
          </p:cNvPr>
          <p:cNvSpPr/>
          <p:nvPr/>
        </p:nvSpPr>
        <p:spPr>
          <a:xfrm>
            <a:off x="3754203" y="5698273"/>
            <a:ext cx="733802" cy="756439"/>
          </a:xfrm>
          <a:prstGeom prst="mathPlus">
            <a:avLst>
              <a:gd name="adj1" fmla="val 116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次の値と等しい 23">
            <a:extLst>
              <a:ext uri="{FF2B5EF4-FFF2-40B4-BE49-F238E27FC236}">
                <a16:creationId xmlns:a16="http://schemas.microsoft.com/office/drawing/2014/main" id="{D90500A7-6F2E-48E9-A25E-49ADEBA166CD}"/>
              </a:ext>
            </a:extLst>
          </p:cNvPr>
          <p:cNvSpPr/>
          <p:nvPr/>
        </p:nvSpPr>
        <p:spPr>
          <a:xfrm>
            <a:off x="5584663" y="5675024"/>
            <a:ext cx="848413" cy="790382"/>
          </a:xfrm>
          <a:prstGeom prst="mathEqual">
            <a:avLst>
              <a:gd name="adj1" fmla="val 12786"/>
              <a:gd name="adj2" fmla="val 2607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36" name="コネクタ: 曲線 35">
            <a:extLst>
              <a:ext uri="{FF2B5EF4-FFF2-40B4-BE49-F238E27FC236}">
                <a16:creationId xmlns:a16="http://schemas.microsoft.com/office/drawing/2014/main" id="{9DC30C73-3234-40A5-9DCD-14B9DED4C18C}"/>
              </a:ext>
            </a:extLst>
          </p:cNvPr>
          <p:cNvCxnSpPr>
            <a:cxnSpLocks/>
            <a:stCxn id="21" idx="3"/>
            <a:endCxn id="17" idx="3"/>
          </p:cNvCxnSpPr>
          <p:nvPr/>
        </p:nvCxnSpPr>
        <p:spPr>
          <a:xfrm rot="5400000" flipH="1">
            <a:off x="3124893" y="2685425"/>
            <a:ext cx="1756988" cy="5425888"/>
          </a:xfrm>
          <a:prstGeom prst="curvedConnector4">
            <a:avLst>
              <a:gd name="adj1" fmla="val -13011"/>
              <a:gd name="adj2" fmla="val 100152"/>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1" name="矢印: 右 50">
            <a:extLst>
              <a:ext uri="{FF2B5EF4-FFF2-40B4-BE49-F238E27FC236}">
                <a16:creationId xmlns:a16="http://schemas.microsoft.com/office/drawing/2014/main" id="{170861D4-7508-40A3-A46C-1DE02B5C7048}"/>
              </a:ext>
            </a:extLst>
          </p:cNvPr>
          <p:cNvSpPr/>
          <p:nvPr/>
        </p:nvSpPr>
        <p:spPr>
          <a:xfrm rot="5400000">
            <a:off x="2717401" y="5066924"/>
            <a:ext cx="894694" cy="309476"/>
          </a:xfrm>
          <a:prstGeom prst="rightArrow">
            <a:avLst>
              <a:gd name="adj1" fmla="val 30625"/>
              <a:gd name="adj2" fmla="val 688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矢印: 右 51">
            <a:extLst>
              <a:ext uri="{FF2B5EF4-FFF2-40B4-BE49-F238E27FC236}">
                <a16:creationId xmlns:a16="http://schemas.microsoft.com/office/drawing/2014/main" id="{D974768C-294E-444F-A047-2B9A3B5340EF}"/>
              </a:ext>
            </a:extLst>
          </p:cNvPr>
          <p:cNvSpPr/>
          <p:nvPr/>
        </p:nvSpPr>
        <p:spPr>
          <a:xfrm rot="5400000">
            <a:off x="4649445" y="5071844"/>
            <a:ext cx="894694" cy="309476"/>
          </a:xfrm>
          <a:prstGeom prst="rightArrow">
            <a:avLst>
              <a:gd name="adj1" fmla="val 30625"/>
              <a:gd name="adj2" fmla="val 688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結合子 4">
            <a:extLst>
              <a:ext uri="{FF2B5EF4-FFF2-40B4-BE49-F238E27FC236}">
                <a16:creationId xmlns:a16="http://schemas.microsoft.com/office/drawing/2014/main" id="{7EBA3845-BDE4-46A9-836B-B39693E065A6}"/>
              </a:ext>
            </a:extLst>
          </p:cNvPr>
          <p:cNvSpPr/>
          <p:nvPr/>
        </p:nvSpPr>
        <p:spPr>
          <a:xfrm>
            <a:off x="2909576" y="4227486"/>
            <a:ext cx="505020" cy="5306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3</a:t>
            </a:r>
            <a:endParaRPr kumimoji="1" lang="ja-JP" altLang="en-US" sz="4000" dirty="0"/>
          </a:p>
        </p:txBody>
      </p:sp>
      <p:sp>
        <p:nvSpPr>
          <p:cNvPr id="20" name="フローチャート: 結合子 19">
            <a:extLst>
              <a:ext uri="{FF2B5EF4-FFF2-40B4-BE49-F238E27FC236}">
                <a16:creationId xmlns:a16="http://schemas.microsoft.com/office/drawing/2014/main" id="{B7F2949B-A082-487E-A5FF-773D9EC2EB98}"/>
              </a:ext>
            </a:extLst>
          </p:cNvPr>
          <p:cNvSpPr/>
          <p:nvPr/>
        </p:nvSpPr>
        <p:spPr>
          <a:xfrm>
            <a:off x="4841274" y="4235582"/>
            <a:ext cx="505020" cy="5306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2</a:t>
            </a:r>
            <a:endParaRPr kumimoji="1" lang="ja-JP" altLang="en-US" sz="4000" dirty="0"/>
          </a:p>
        </p:txBody>
      </p:sp>
    </p:spTree>
    <p:extLst>
      <p:ext uri="{BB962C8B-B14F-4D97-AF65-F5344CB8AC3E}">
        <p14:creationId xmlns:p14="http://schemas.microsoft.com/office/powerpoint/2010/main" val="128267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2.59259E-6 L 0.00117 0.22685 " pathEditMode="relative" rAng="0" ptsTypes="AA">
                                      <p:cBhvr>
                                        <p:cTn id="6" dur="2000" fill="hold"/>
                                        <p:tgtEl>
                                          <p:spTgt spid="5"/>
                                        </p:tgtEl>
                                        <p:attrNameLst>
                                          <p:attrName>ppt_x</p:attrName>
                                          <p:attrName>ppt_y</p:attrName>
                                        </p:attrNameLst>
                                      </p:cBhvr>
                                      <p:rCtr x="52" y="11343"/>
                                    </p:animMotion>
                                  </p:childTnLst>
                                </p:cTn>
                              </p:par>
                              <p:par>
                                <p:cTn id="7" presetID="42" presetClass="path" presetSubtype="0" accel="50000" decel="50000" fill="hold" grpId="0" nodeType="withEffect">
                                  <p:stCondLst>
                                    <p:cond delay="0"/>
                                  </p:stCondLst>
                                  <p:childTnLst>
                                    <p:animMotion origin="layout" path="M 0.00052 0.00463 L 1.45833E-6 0.22546 " pathEditMode="relative" rAng="0" ptsTypes="AA">
                                      <p:cBhvr>
                                        <p:cTn id="8" dur="2000" fill="hold"/>
                                        <p:tgtEl>
                                          <p:spTgt spid="20"/>
                                        </p:tgtEl>
                                        <p:attrNameLst>
                                          <p:attrName>ppt_x</p:attrName>
                                          <p:attrName>ppt_y</p:attrName>
                                        </p:attrNameLst>
                                      </p:cBhvr>
                                      <p:rCtr x="-26" y="11042"/>
                                    </p:animMotion>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6"/>
                                        </p:tgtEl>
                                        <p:attrNameLst>
                                          <p:attrName>style.visibility</p:attrName>
                                        </p:attrNameLst>
                                      </p:cBhvr>
                                      <p:to>
                                        <p:strVal val="visible"/>
                                      </p:to>
                                    </p:set>
                                  </p:childTnLst>
                                </p:cTn>
                              </p:par>
                              <p:par>
                                <p:cTn id="24" presetID="0" presetClass="path" presetSubtype="0" accel="50000" decel="50000" fill="hold" grpId="1" nodeType="withEffect">
                                  <p:stCondLst>
                                    <p:cond delay="0"/>
                                  </p:stCondLst>
                                  <p:childTnLst>
                                    <p:animMotion origin="layout" path="M 0.00066 0.00926 L 0.00066 0.00926 C -0.00182 0.01019 -0.00442 0.01065 -0.00664 0.01227 C -0.00846 0.01343 -0.00963 0.0169 -0.01145 0.01783 C -0.01315 0.01898 -0.01497 0.01922 -0.0164 0.02084 C -0.01796 0.02269 -0.01927 0.02477 -0.02122 0.025 C -0.02552 0.02593 -0.02981 0.02616 -0.03411 0.02662 C -0.03593 0.02755 -0.03997 0.03033 -0.04218 0.03079 C -0.04648 0.03195 -0.05078 0.03264 -0.05507 0.0338 C -0.05481 0.03519 -0.05364 0.03704 -0.05429 0.03797 C -0.05546 0.03982 -0.05742 0.03912 -0.05911 0.03935 C -0.06119 0.04005 -0.06341 0.04051 -0.06549 0.04074 C -0.06822 0.04144 -0.07096 0.04167 -0.07356 0.04236 C -0.07578 0.04283 -0.07786 0.04329 -0.08007 0.04375 L -0.097 0.04653 L -0.10429 0.04792 C -0.11119 0.05116 -0.10989 0.0507 -0.12122 0.05371 C -0.12356 0.0544 -0.12604 0.05463 -0.12838 0.0551 C -0.12929 0.05556 -0.13007 0.05625 -0.13085 0.05672 C -0.13723 0.0588 -0.14375 0.05857 -0.15026 0.05949 C -0.1526 0.05973 -0.15507 0.06042 -0.15742 0.06088 C -0.15911 0.06181 -0.16067 0.0632 -0.16236 0.06389 C -0.16523 0.06482 -0.16822 0.06505 -0.17122 0.06528 C -0.1819 0.06598 -0.1927 0.06621 -0.20338 0.06667 L -0.22838 0.06806 C -0.2345 0.06968 -0.2388 0.07107 -0.24544 0.07107 C -0.25429 0.07107 -0.26315 0.06991 -0.272 0.06945 C -0.28333 0.06273 -0.27122 0.06945 -0.30182 0.06667 C -0.30299 0.06644 -0.3039 0.06551 -0.30507 0.06528 C -0.30742 0.06459 -0.30989 0.06412 -0.31236 0.06389 C -0.31979 0.06297 -0.32734 0.06273 -0.33489 0.06227 C -0.33671 0.06181 -0.33867 0.06158 -0.34049 0.06088 C -0.3414 0.06065 -0.34218 0.05996 -0.34296 0.05949 C -0.34427 0.0588 -0.3457 0.05857 -0.347 0.0581 C -0.34804 0.05718 -0.34908 0.05602 -0.35026 0.0551 C -0.35104 0.05463 -0.35182 0.0544 -0.3526 0.05371 C -0.35351 0.05301 -0.35416 0.05162 -0.35507 0.05093 C -0.35872 0.04792 -0.35924 0.04885 -0.36236 0.04653 C -0.36731 0.04306 -0.36497 0.04445 -0.36953 0.04236 C -0.37343 0.03773 -0.37044 0.04051 -0.37526 0.03797 C -0.38333 0.0338 -0.37682 0.03588 -0.38567 0.0338 C -0.38593 0.03218 -0.38593 0.03056 -0.38645 0.0294 C -0.3871 0.02801 -0.38802 0.02732 -0.38893 0.02662 C -0.39179 0.02431 -0.39479 0.02315 -0.39778 0.02223 C -0.39973 0.02176 -0.40156 0.0213 -0.40338 0.02084 C -0.40507 0.02037 -0.40664 0.01991 -0.40833 0.01945 C -0.40937 0.01898 -0.41041 0.01852 -0.41145 0.01783 C -0.41315 0.01713 -0.4164 0.01505 -0.4164 0.01505 C -0.42096 0.00278 -0.41484 0.01713 -0.42044 0.00926 C -0.42109 0.00834 -0.42135 0.00625 -0.422 0.0051 C -0.42265 0.00371 -0.42356 0.00301 -0.42447 0.00209 C -0.42473 0.0007 -0.4246 -0.00115 -0.42526 -0.00208 C -0.42578 -0.00324 -0.42682 -0.00301 -0.4276 -0.00347 C -0.42851 -0.0044 -0.42929 -0.00555 -0.43007 -0.00648 L -0.43333 -0.01504 C -0.4345 -0.01828 -0.43541 -0.02152 -0.43736 -0.02361 C -0.43802 -0.02453 -0.43893 -0.0243 -0.43971 -0.025 C -0.44062 -0.02592 -0.4414 -0.02708 -0.44218 -0.02801 C -0.44322 -0.03032 -0.44518 -0.03495 -0.44622 -0.03796 C -0.44674 -0.03981 -0.44713 -0.0419 -0.44778 -0.04375 C -0.44843 -0.04537 -0.44947 -0.04652 -0.45026 -0.04791 L -0.4526 -0.06088 L -0.45338 -0.06527 C -0.45377 -0.06898 -0.45377 -0.07291 -0.45429 -0.07662 C -0.45455 -0.07963 -0.45585 -0.08518 -0.45585 -0.08518 C -0.45742 -0.10254 -0.4569 -0.09352 -0.45742 -0.12245 C -0.45781 -0.13727 -0.45781 -0.15208 -0.45833 -0.1669 C -0.45833 -0.16852 -0.45885 -0.16967 -0.45911 -0.17129 C -0.45937 -0.17361 -0.45963 -0.17592 -0.45989 -0.17847 C -0.46015 -0.18472 -0.46028 -0.19097 -0.46067 -0.19699 C -0.4608 -0.19861 -0.46132 -0.19977 -0.46145 -0.20139 C -0.46197 -0.20486 -0.46302 -0.21574 -0.46315 -0.21852 C -0.46328 -0.22963 -0.46315 -0.24051 -0.46315 -0.25139 " pathEditMode="relative" ptsTypes="AAAAAAAAAAAAAAAAAAAAAAAAAAAAAAAAAAAAAAAAAAAAAAAAAAAAAAAAAAAAAAAAAAAAAAAAA">
                                      <p:cBhvr>
                                        <p:cTn id="25" dur="2000" fill="hold"/>
                                        <p:tgtEl>
                                          <p:spTgt spid="2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4" grpId="0" animBg="1"/>
      <p:bldP spid="5"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19EEF8-6B13-4DF0-80C0-930EE378C521}"/>
              </a:ext>
            </a:extLst>
          </p:cNvPr>
          <p:cNvSpPr>
            <a:spLocks noGrp="1"/>
          </p:cNvSpPr>
          <p:nvPr>
            <p:ph type="title"/>
          </p:nvPr>
        </p:nvSpPr>
        <p:spPr/>
        <p:txBody>
          <a:bodyPr/>
          <a:lstStyle/>
          <a:p>
            <a:r>
              <a:rPr kumimoji="1" lang="ja-JP" altLang="en-US" dirty="0"/>
              <a:t>関数</a:t>
            </a:r>
            <a:r>
              <a:rPr lang="en-US" altLang="ja-JP" dirty="0"/>
              <a:t>(function)</a:t>
            </a:r>
            <a:endParaRPr kumimoji="1" lang="ja-JP" altLang="en-US" dirty="0"/>
          </a:p>
        </p:txBody>
      </p:sp>
      <p:pic>
        <p:nvPicPr>
          <p:cNvPr id="7" name="コンテンツ プレースホルダー 6">
            <a:extLst>
              <a:ext uri="{FF2B5EF4-FFF2-40B4-BE49-F238E27FC236}">
                <a16:creationId xmlns:a16="http://schemas.microsoft.com/office/drawing/2014/main" id="{EBBAACA5-FAE2-4F96-BDAD-7CF9665696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8359" y="2266191"/>
            <a:ext cx="6162918" cy="3844884"/>
          </a:xfrm>
        </p:spPr>
      </p:pic>
      <p:sp>
        <p:nvSpPr>
          <p:cNvPr id="4" name="スライド番号プレースホルダー 3">
            <a:extLst>
              <a:ext uri="{FF2B5EF4-FFF2-40B4-BE49-F238E27FC236}">
                <a16:creationId xmlns:a16="http://schemas.microsoft.com/office/drawing/2014/main" id="{A2995298-4982-44ED-A7D4-F21141231454}"/>
              </a:ext>
            </a:extLst>
          </p:cNvPr>
          <p:cNvSpPr>
            <a:spLocks noGrp="1"/>
          </p:cNvSpPr>
          <p:nvPr>
            <p:ph type="sldNum" sz="quarter" idx="12"/>
          </p:nvPr>
        </p:nvSpPr>
        <p:spPr/>
        <p:txBody>
          <a:bodyPr/>
          <a:lstStyle/>
          <a:p>
            <a:fld id="{57021661-B2A8-457F-930E-F617AD024F3F}" type="slidenum">
              <a:rPr lang="ja-JP" altLang="en-US" smtClean="0"/>
              <a:pPr/>
              <a:t>5</a:t>
            </a:fld>
            <a:endParaRPr lang="ja-JP" altLang="en-US" dirty="0"/>
          </a:p>
        </p:txBody>
      </p:sp>
      <p:sp>
        <p:nvSpPr>
          <p:cNvPr id="5" name="コンテンツ プレースホルダー 4">
            <a:extLst>
              <a:ext uri="{FF2B5EF4-FFF2-40B4-BE49-F238E27FC236}">
                <a16:creationId xmlns:a16="http://schemas.microsoft.com/office/drawing/2014/main" id="{0329BB0A-F849-4965-BB73-5EBC3263ADC5}"/>
              </a:ext>
            </a:extLst>
          </p:cNvPr>
          <p:cNvSpPr>
            <a:spLocks noGrp="1"/>
          </p:cNvSpPr>
          <p:nvPr>
            <p:ph sz="quarter" idx="13"/>
          </p:nvPr>
        </p:nvSpPr>
        <p:spPr>
          <a:xfrm>
            <a:off x="9136296" y="6464953"/>
            <a:ext cx="3034879" cy="393047"/>
          </a:xfrm>
        </p:spPr>
        <p:txBody>
          <a:bodyPr>
            <a:normAutofit fontScale="92500"/>
          </a:bodyPr>
          <a:lstStyle/>
          <a:p>
            <a:r>
              <a:rPr lang="en-US" altLang="ja-JP" dirty="0">
                <a:hlinkClick r:id="rId3"/>
              </a:rPr>
              <a:t>https://kitsune.blog/function</a:t>
            </a:r>
            <a:endParaRPr kumimoji="1" lang="ja-JP" altLang="en-US" dirty="0"/>
          </a:p>
        </p:txBody>
      </p:sp>
      <p:sp>
        <p:nvSpPr>
          <p:cNvPr id="10" name="コンテンツ プレースホルダー 2">
            <a:extLst>
              <a:ext uri="{FF2B5EF4-FFF2-40B4-BE49-F238E27FC236}">
                <a16:creationId xmlns:a16="http://schemas.microsoft.com/office/drawing/2014/main" id="{2060BBD2-A9AB-49F8-B361-F20CBF11E0A2}"/>
              </a:ext>
            </a:extLst>
          </p:cNvPr>
          <p:cNvSpPr txBox="1">
            <a:spLocks/>
          </p:cNvSpPr>
          <p:nvPr/>
        </p:nvSpPr>
        <p:spPr>
          <a:xfrm>
            <a:off x="581192" y="1264464"/>
            <a:ext cx="11029615" cy="810110"/>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b="1" dirty="0"/>
              <a:t>関数のイメージ</a:t>
            </a:r>
          </a:p>
        </p:txBody>
      </p:sp>
    </p:spTree>
    <p:extLst>
      <p:ext uri="{BB962C8B-B14F-4D97-AF65-F5344CB8AC3E}">
        <p14:creationId xmlns:p14="http://schemas.microsoft.com/office/powerpoint/2010/main" val="2658080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19EEF8-6B13-4DF0-80C0-930EE378C521}"/>
              </a:ext>
            </a:extLst>
          </p:cNvPr>
          <p:cNvSpPr>
            <a:spLocks noGrp="1"/>
          </p:cNvSpPr>
          <p:nvPr>
            <p:ph type="title"/>
          </p:nvPr>
        </p:nvSpPr>
        <p:spPr/>
        <p:txBody>
          <a:bodyPr/>
          <a:lstStyle/>
          <a:p>
            <a:r>
              <a:rPr kumimoji="1" lang="ja-JP" altLang="en-US" dirty="0"/>
              <a:t>関数</a:t>
            </a:r>
            <a:r>
              <a:rPr lang="en-US" altLang="ja-JP" dirty="0"/>
              <a:t>(function)</a:t>
            </a:r>
            <a:endParaRPr kumimoji="1" lang="ja-JP" altLang="en-US" dirty="0"/>
          </a:p>
        </p:txBody>
      </p:sp>
      <p:sp>
        <p:nvSpPr>
          <p:cNvPr id="3" name="コンテンツ プレースホルダー 2">
            <a:extLst>
              <a:ext uri="{FF2B5EF4-FFF2-40B4-BE49-F238E27FC236}">
                <a16:creationId xmlns:a16="http://schemas.microsoft.com/office/drawing/2014/main" id="{8FF4F4CE-DB9C-443C-92C7-7A53B6C5A265}"/>
              </a:ext>
            </a:extLst>
          </p:cNvPr>
          <p:cNvSpPr>
            <a:spLocks noGrp="1"/>
          </p:cNvSpPr>
          <p:nvPr>
            <p:ph idx="1"/>
          </p:nvPr>
        </p:nvSpPr>
        <p:spPr>
          <a:xfrm>
            <a:off x="581191" y="2865184"/>
            <a:ext cx="6404070" cy="2114110"/>
          </a:xfrm>
          <a:ln w="28575">
            <a:solidFill>
              <a:schemeClr val="tx1"/>
            </a:solidFill>
          </a:ln>
        </p:spPr>
        <p:txBody>
          <a:bodyPr/>
          <a:lstStyle/>
          <a:p>
            <a:pPr>
              <a:spcBef>
                <a:spcPts val="0"/>
              </a:spcBef>
              <a:spcAft>
                <a:spcPts val="0"/>
              </a:spcAft>
            </a:pPr>
            <a:r>
              <a:rPr lang="en-US" altLang="ja-JP" b="1" dirty="0">
                <a:solidFill>
                  <a:srgbClr val="CC6600"/>
                </a:solidFill>
              </a:rPr>
              <a:t>d</a:t>
            </a:r>
            <a:r>
              <a:rPr kumimoji="1" lang="en-US" altLang="ja-JP" b="1" dirty="0">
                <a:solidFill>
                  <a:srgbClr val="CC6600"/>
                </a:solidFill>
              </a:rPr>
              <a:t>ef</a:t>
            </a:r>
            <a:r>
              <a:rPr kumimoji="1" lang="en-US" altLang="ja-JP" dirty="0"/>
              <a:t> </a:t>
            </a:r>
            <a:r>
              <a:rPr kumimoji="1" lang="ja-JP" altLang="en-US" b="1" dirty="0">
                <a:solidFill>
                  <a:srgbClr val="FF0000"/>
                </a:solidFill>
              </a:rPr>
              <a:t>関数名</a:t>
            </a:r>
            <a:r>
              <a:rPr kumimoji="1" lang="ja-JP" altLang="en-US" dirty="0"/>
              <a:t>（</a:t>
            </a:r>
            <a:r>
              <a:rPr kumimoji="1" lang="ja-JP" altLang="en-US" b="1" dirty="0">
                <a:solidFill>
                  <a:srgbClr val="FF0000"/>
                </a:solidFill>
              </a:rPr>
              <a:t>引数</a:t>
            </a:r>
            <a:r>
              <a:rPr kumimoji="1" lang="ja-JP" altLang="en-US" dirty="0"/>
              <a:t>１、</a:t>
            </a:r>
            <a:r>
              <a:rPr kumimoji="1" lang="ja-JP" altLang="en-US" b="1" dirty="0">
                <a:solidFill>
                  <a:srgbClr val="FF0000"/>
                </a:solidFill>
              </a:rPr>
              <a:t>引数</a:t>
            </a:r>
            <a:r>
              <a:rPr kumimoji="1" lang="ja-JP" altLang="en-US" dirty="0"/>
              <a:t>２</a:t>
            </a:r>
            <a:r>
              <a:rPr kumimoji="1" lang="en-US" altLang="ja-JP" dirty="0"/>
              <a:t>…</a:t>
            </a:r>
            <a:r>
              <a:rPr kumimoji="1" lang="ja-JP" altLang="en-US" dirty="0"/>
              <a:t>）</a:t>
            </a:r>
            <a:r>
              <a:rPr lang="en-US" altLang="ja-JP" dirty="0"/>
              <a:t>:</a:t>
            </a:r>
            <a:endParaRPr kumimoji="1" lang="en-US" altLang="ja-JP" dirty="0"/>
          </a:p>
          <a:p>
            <a:pPr>
              <a:spcBef>
                <a:spcPts val="0"/>
              </a:spcBef>
              <a:spcAft>
                <a:spcPts val="0"/>
              </a:spcAft>
            </a:pPr>
            <a:r>
              <a:rPr lang="en-US" altLang="ja-JP" dirty="0"/>
              <a:t>	</a:t>
            </a:r>
            <a:r>
              <a:rPr lang="ja-JP" altLang="en-US" dirty="0"/>
              <a:t>処理</a:t>
            </a:r>
            <a:endParaRPr lang="en-US" altLang="ja-JP" dirty="0"/>
          </a:p>
          <a:p>
            <a:pPr>
              <a:spcBef>
                <a:spcPts val="0"/>
              </a:spcBef>
              <a:spcAft>
                <a:spcPts val="0"/>
              </a:spcAft>
            </a:pPr>
            <a:r>
              <a:rPr kumimoji="1" lang="en-US" altLang="ja-JP" dirty="0"/>
              <a:t>	</a:t>
            </a:r>
            <a:r>
              <a:rPr kumimoji="1" lang="en-US" altLang="ja-JP" b="1" dirty="0">
                <a:solidFill>
                  <a:srgbClr val="CC6600"/>
                </a:solidFill>
              </a:rPr>
              <a:t>return</a:t>
            </a:r>
            <a:r>
              <a:rPr kumimoji="1" lang="en-US" altLang="ja-JP" dirty="0"/>
              <a:t> </a:t>
            </a:r>
            <a:r>
              <a:rPr kumimoji="1" lang="ja-JP" altLang="en-US" b="1" dirty="0">
                <a:solidFill>
                  <a:srgbClr val="FF0000"/>
                </a:solidFill>
              </a:rPr>
              <a:t>戻り値</a:t>
            </a:r>
            <a:r>
              <a:rPr kumimoji="1" lang="en-US" altLang="ja-JP" b="1" dirty="0">
                <a:solidFill>
                  <a:srgbClr val="FF0000"/>
                </a:solidFill>
              </a:rPr>
              <a:t> </a:t>
            </a:r>
          </a:p>
        </p:txBody>
      </p:sp>
      <p:sp>
        <p:nvSpPr>
          <p:cNvPr id="4" name="スライド番号プレースホルダー 3">
            <a:extLst>
              <a:ext uri="{FF2B5EF4-FFF2-40B4-BE49-F238E27FC236}">
                <a16:creationId xmlns:a16="http://schemas.microsoft.com/office/drawing/2014/main" id="{A2995298-4982-44ED-A7D4-F21141231454}"/>
              </a:ext>
            </a:extLst>
          </p:cNvPr>
          <p:cNvSpPr>
            <a:spLocks noGrp="1"/>
          </p:cNvSpPr>
          <p:nvPr>
            <p:ph type="sldNum" sz="quarter" idx="12"/>
          </p:nvPr>
        </p:nvSpPr>
        <p:spPr/>
        <p:txBody>
          <a:bodyPr/>
          <a:lstStyle/>
          <a:p>
            <a:fld id="{57021661-B2A8-457F-930E-F617AD024F3F}" type="slidenum">
              <a:rPr lang="ja-JP" altLang="en-US" smtClean="0"/>
              <a:pPr/>
              <a:t>6</a:t>
            </a:fld>
            <a:endParaRPr lang="ja-JP" altLang="en-US" dirty="0"/>
          </a:p>
        </p:txBody>
      </p:sp>
      <p:sp>
        <p:nvSpPr>
          <p:cNvPr id="5" name="コンテンツ プレースホルダー 4">
            <a:extLst>
              <a:ext uri="{FF2B5EF4-FFF2-40B4-BE49-F238E27FC236}">
                <a16:creationId xmlns:a16="http://schemas.microsoft.com/office/drawing/2014/main" id="{0329BB0A-F849-4965-BB73-5EBC3263ADC5}"/>
              </a:ext>
            </a:extLst>
          </p:cNvPr>
          <p:cNvSpPr>
            <a:spLocks noGrp="1"/>
          </p:cNvSpPr>
          <p:nvPr>
            <p:ph sz="quarter" idx="13"/>
          </p:nvPr>
        </p:nvSpPr>
        <p:spPr/>
        <p:txBody>
          <a:bodyPr>
            <a:normAutofit fontScale="92500" lnSpcReduction="10000"/>
          </a:bodyPr>
          <a:lstStyle/>
          <a:p>
            <a:endParaRPr kumimoji="1" lang="ja-JP" altLang="en-US"/>
          </a:p>
        </p:txBody>
      </p:sp>
      <p:pic>
        <p:nvPicPr>
          <p:cNvPr id="6" name="コンテンツ プレースホルダー 6">
            <a:extLst>
              <a:ext uri="{FF2B5EF4-FFF2-40B4-BE49-F238E27FC236}">
                <a16:creationId xmlns:a16="http://schemas.microsoft.com/office/drawing/2014/main" id="{32F05285-0892-41F7-BBBA-A96C2699BF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2281" y="2985940"/>
            <a:ext cx="3388681" cy="2114110"/>
          </a:xfrm>
          <a:prstGeom prst="rect">
            <a:avLst/>
          </a:prstGeom>
        </p:spPr>
      </p:pic>
      <p:sp>
        <p:nvSpPr>
          <p:cNvPr id="9" name="コンテンツ プレースホルダー 2">
            <a:extLst>
              <a:ext uri="{FF2B5EF4-FFF2-40B4-BE49-F238E27FC236}">
                <a16:creationId xmlns:a16="http://schemas.microsoft.com/office/drawing/2014/main" id="{68FEDAAB-2CDD-4ACA-8DFC-EB1568F6E164}"/>
              </a:ext>
            </a:extLst>
          </p:cNvPr>
          <p:cNvSpPr txBox="1">
            <a:spLocks/>
          </p:cNvSpPr>
          <p:nvPr/>
        </p:nvSpPr>
        <p:spPr>
          <a:xfrm>
            <a:off x="581192" y="1264464"/>
            <a:ext cx="11029615" cy="810110"/>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プログラミングで記述すると下記のようになる</a:t>
            </a:r>
          </a:p>
        </p:txBody>
      </p:sp>
    </p:spTree>
    <p:extLst>
      <p:ext uri="{BB962C8B-B14F-4D97-AF65-F5344CB8AC3E}">
        <p14:creationId xmlns:p14="http://schemas.microsoft.com/office/powerpoint/2010/main" val="354962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19EEF8-6B13-4DF0-80C0-930EE378C521}"/>
              </a:ext>
            </a:extLst>
          </p:cNvPr>
          <p:cNvSpPr>
            <a:spLocks noGrp="1"/>
          </p:cNvSpPr>
          <p:nvPr>
            <p:ph type="title"/>
          </p:nvPr>
        </p:nvSpPr>
        <p:spPr/>
        <p:txBody>
          <a:bodyPr/>
          <a:lstStyle/>
          <a:p>
            <a:r>
              <a:rPr kumimoji="1" lang="ja-JP" altLang="en-US" dirty="0"/>
              <a:t>関数</a:t>
            </a:r>
            <a:r>
              <a:rPr lang="en-US" altLang="ja-JP" dirty="0"/>
              <a:t>(function)</a:t>
            </a:r>
            <a:endParaRPr kumimoji="1" lang="ja-JP" altLang="en-US" dirty="0"/>
          </a:p>
        </p:txBody>
      </p:sp>
      <p:sp>
        <p:nvSpPr>
          <p:cNvPr id="3" name="コンテンツ プレースホルダー 2">
            <a:extLst>
              <a:ext uri="{FF2B5EF4-FFF2-40B4-BE49-F238E27FC236}">
                <a16:creationId xmlns:a16="http://schemas.microsoft.com/office/drawing/2014/main" id="{8FF4F4CE-DB9C-443C-92C7-7A53B6C5A265}"/>
              </a:ext>
            </a:extLst>
          </p:cNvPr>
          <p:cNvSpPr>
            <a:spLocks noGrp="1"/>
          </p:cNvSpPr>
          <p:nvPr>
            <p:ph idx="1"/>
          </p:nvPr>
        </p:nvSpPr>
        <p:spPr>
          <a:xfrm>
            <a:off x="581191" y="2865184"/>
            <a:ext cx="6404070" cy="2114110"/>
          </a:xfrm>
          <a:ln w="28575">
            <a:solidFill>
              <a:schemeClr val="tx1"/>
            </a:solidFill>
          </a:ln>
        </p:spPr>
        <p:txBody>
          <a:bodyPr/>
          <a:lstStyle/>
          <a:p>
            <a:pPr>
              <a:spcBef>
                <a:spcPts val="0"/>
              </a:spcBef>
              <a:spcAft>
                <a:spcPts val="0"/>
              </a:spcAft>
            </a:pPr>
            <a:r>
              <a:rPr lang="en-US" altLang="ja-JP" b="1" dirty="0">
                <a:solidFill>
                  <a:srgbClr val="CC6600"/>
                </a:solidFill>
              </a:rPr>
              <a:t>d</a:t>
            </a:r>
            <a:r>
              <a:rPr kumimoji="1" lang="en-US" altLang="ja-JP" b="1" dirty="0">
                <a:solidFill>
                  <a:srgbClr val="CC6600"/>
                </a:solidFill>
              </a:rPr>
              <a:t>ef</a:t>
            </a:r>
            <a:r>
              <a:rPr kumimoji="1" lang="en-US" altLang="ja-JP" dirty="0"/>
              <a:t> </a:t>
            </a:r>
            <a:r>
              <a:rPr kumimoji="1" lang="en-US" altLang="ja-JP" b="1" dirty="0">
                <a:solidFill>
                  <a:srgbClr val="FF0000"/>
                </a:solidFill>
              </a:rPr>
              <a:t>tax</a:t>
            </a:r>
            <a:r>
              <a:rPr lang="en-US" altLang="ja-JP" dirty="0"/>
              <a:t>(</a:t>
            </a:r>
            <a:r>
              <a:rPr kumimoji="1" lang="en-US" altLang="ja-JP" b="1" dirty="0">
                <a:solidFill>
                  <a:srgbClr val="FF0000"/>
                </a:solidFill>
              </a:rPr>
              <a:t>a</a:t>
            </a:r>
            <a:r>
              <a:rPr lang="en-US" altLang="ja-JP" dirty="0"/>
              <a:t>):</a:t>
            </a:r>
            <a:endParaRPr kumimoji="1" lang="en-US" altLang="ja-JP" dirty="0"/>
          </a:p>
          <a:p>
            <a:pPr>
              <a:spcBef>
                <a:spcPts val="0"/>
              </a:spcBef>
              <a:spcAft>
                <a:spcPts val="0"/>
              </a:spcAft>
            </a:pPr>
            <a:r>
              <a:rPr lang="en-US" altLang="ja-JP" dirty="0"/>
              <a:t>	result</a:t>
            </a:r>
            <a:r>
              <a:rPr lang="ja-JP" altLang="en-US" dirty="0"/>
              <a:t> </a:t>
            </a:r>
            <a:r>
              <a:rPr lang="en-US" altLang="ja-JP" dirty="0"/>
              <a:t>=</a:t>
            </a:r>
            <a:r>
              <a:rPr lang="ja-JP" altLang="en-US" dirty="0"/>
              <a:t> </a:t>
            </a:r>
            <a:r>
              <a:rPr lang="en-US" altLang="ja-JP" dirty="0"/>
              <a:t>a*1.08</a:t>
            </a:r>
          </a:p>
          <a:p>
            <a:pPr>
              <a:spcBef>
                <a:spcPts val="0"/>
              </a:spcBef>
              <a:spcAft>
                <a:spcPts val="0"/>
              </a:spcAft>
            </a:pPr>
            <a:r>
              <a:rPr kumimoji="1" lang="en-US" altLang="ja-JP" dirty="0"/>
              <a:t>	</a:t>
            </a:r>
            <a:r>
              <a:rPr kumimoji="1" lang="en-US" altLang="ja-JP" b="1" dirty="0">
                <a:solidFill>
                  <a:srgbClr val="CC6600"/>
                </a:solidFill>
              </a:rPr>
              <a:t>return</a:t>
            </a:r>
            <a:r>
              <a:rPr kumimoji="1" lang="en-US" altLang="ja-JP" dirty="0"/>
              <a:t> </a:t>
            </a:r>
            <a:r>
              <a:rPr lang="en-US" altLang="ja-JP" b="1" dirty="0">
                <a:solidFill>
                  <a:srgbClr val="FF0000"/>
                </a:solidFill>
              </a:rPr>
              <a:t>result</a:t>
            </a:r>
            <a:r>
              <a:rPr kumimoji="1" lang="en-US" altLang="ja-JP" b="1" dirty="0">
                <a:solidFill>
                  <a:srgbClr val="FF0000"/>
                </a:solidFill>
              </a:rPr>
              <a:t> </a:t>
            </a:r>
          </a:p>
        </p:txBody>
      </p:sp>
      <p:sp>
        <p:nvSpPr>
          <p:cNvPr id="4" name="スライド番号プレースホルダー 3">
            <a:extLst>
              <a:ext uri="{FF2B5EF4-FFF2-40B4-BE49-F238E27FC236}">
                <a16:creationId xmlns:a16="http://schemas.microsoft.com/office/drawing/2014/main" id="{A2995298-4982-44ED-A7D4-F21141231454}"/>
              </a:ext>
            </a:extLst>
          </p:cNvPr>
          <p:cNvSpPr>
            <a:spLocks noGrp="1"/>
          </p:cNvSpPr>
          <p:nvPr>
            <p:ph type="sldNum" sz="quarter" idx="12"/>
          </p:nvPr>
        </p:nvSpPr>
        <p:spPr/>
        <p:txBody>
          <a:bodyPr/>
          <a:lstStyle/>
          <a:p>
            <a:fld id="{57021661-B2A8-457F-930E-F617AD024F3F}" type="slidenum">
              <a:rPr lang="ja-JP" altLang="en-US" smtClean="0"/>
              <a:pPr/>
              <a:t>7</a:t>
            </a:fld>
            <a:endParaRPr lang="ja-JP" altLang="en-US" dirty="0"/>
          </a:p>
        </p:txBody>
      </p:sp>
      <p:sp>
        <p:nvSpPr>
          <p:cNvPr id="5" name="コンテンツ プレースホルダー 4">
            <a:extLst>
              <a:ext uri="{FF2B5EF4-FFF2-40B4-BE49-F238E27FC236}">
                <a16:creationId xmlns:a16="http://schemas.microsoft.com/office/drawing/2014/main" id="{0329BB0A-F849-4965-BB73-5EBC3263ADC5}"/>
              </a:ext>
            </a:extLst>
          </p:cNvPr>
          <p:cNvSpPr>
            <a:spLocks noGrp="1"/>
          </p:cNvSpPr>
          <p:nvPr>
            <p:ph sz="quarter" idx="13"/>
          </p:nvPr>
        </p:nvSpPr>
        <p:spPr/>
        <p:txBody>
          <a:bodyPr>
            <a:normAutofit fontScale="92500" lnSpcReduction="10000"/>
          </a:bodyPr>
          <a:lstStyle/>
          <a:p>
            <a:endParaRPr kumimoji="1" lang="ja-JP" altLang="en-US"/>
          </a:p>
        </p:txBody>
      </p:sp>
      <p:sp>
        <p:nvSpPr>
          <p:cNvPr id="9" name="コンテンツ プレースホルダー 2">
            <a:extLst>
              <a:ext uri="{FF2B5EF4-FFF2-40B4-BE49-F238E27FC236}">
                <a16:creationId xmlns:a16="http://schemas.microsoft.com/office/drawing/2014/main" id="{68FEDAAB-2CDD-4ACA-8DFC-EB1568F6E164}"/>
              </a:ext>
            </a:extLst>
          </p:cNvPr>
          <p:cNvSpPr txBox="1">
            <a:spLocks/>
          </p:cNvSpPr>
          <p:nvPr/>
        </p:nvSpPr>
        <p:spPr>
          <a:xfrm>
            <a:off x="581192" y="1264464"/>
            <a:ext cx="11029615" cy="1459882"/>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例）与えた</a:t>
            </a:r>
            <a:r>
              <a:rPr lang="ja-JP" altLang="en-US" b="1" dirty="0">
                <a:solidFill>
                  <a:srgbClr val="FF0000"/>
                </a:solidFill>
              </a:rPr>
              <a:t>引数</a:t>
            </a:r>
            <a:r>
              <a:rPr lang="ja-JP" altLang="en-US" dirty="0"/>
              <a:t>に</a:t>
            </a:r>
            <a:r>
              <a:rPr lang="en-US" altLang="ja-JP" dirty="0"/>
              <a:t>1.08</a:t>
            </a:r>
            <a:r>
              <a:rPr lang="ja-JP" altLang="en-US" dirty="0"/>
              <a:t>を書けたものを</a:t>
            </a:r>
            <a:r>
              <a:rPr lang="ja-JP" altLang="en-US" b="1" dirty="0">
                <a:solidFill>
                  <a:srgbClr val="FF0000"/>
                </a:solidFill>
              </a:rPr>
              <a:t>戻り値</a:t>
            </a:r>
            <a:r>
              <a:rPr lang="ja-JP" altLang="en-US" dirty="0"/>
              <a:t>として返す</a:t>
            </a:r>
            <a:endParaRPr lang="en-US" altLang="ja-JP" dirty="0"/>
          </a:p>
          <a:p>
            <a:r>
              <a:rPr lang="en-US" altLang="ja-JP" dirty="0"/>
              <a:t>	</a:t>
            </a:r>
            <a:r>
              <a:rPr lang="ja-JP" altLang="en-US" dirty="0"/>
              <a:t>（消費税込み</a:t>
            </a:r>
            <a:r>
              <a:rPr lang="en-US" altLang="ja-JP" dirty="0"/>
              <a:t>(8</a:t>
            </a:r>
            <a:r>
              <a:rPr lang="ja-JP" altLang="en-US" dirty="0"/>
              <a:t>％）の金額を計算する関数）</a:t>
            </a:r>
            <a:endParaRPr lang="en-US" altLang="ja-JP" dirty="0"/>
          </a:p>
          <a:p>
            <a:endParaRPr lang="ja-JP" altLang="en-US" dirty="0"/>
          </a:p>
        </p:txBody>
      </p:sp>
      <p:pic>
        <p:nvPicPr>
          <p:cNvPr id="12" name="コンテンツ プレースホルダー 6">
            <a:extLst>
              <a:ext uri="{FF2B5EF4-FFF2-40B4-BE49-F238E27FC236}">
                <a16:creationId xmlns:a16="http://schemas.microsoft.com/office/drawing/2014/main" id="{6D9704FD-170D-440F-BC77-5D7EC4CE5C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2281" y="3076600"/>
            <a:ext cx="3388681" cy="2114110"/>
          </a:xfrm>
          <a:prstGeom prst="rect">
            <a:avLst/>
          </a:prstGeom>
        </p:spPr>
      </p:pic>
    </p:spTree>
    <p:extLst>
      <p:ext uri="{BB962C8B-B14F-4D97-AF65-F5344CB8AC3E}">
        <p14:creationId xmlns:p14="http://schemas.microsoft.com/office/powerpoint/2010/main" val="2172635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19EEF8-6B13-4DF0-80C0-930EE378C521}"/>
              </a:ext>
            </a:extLst>
          </p:cNvPr>
          <p:cNvSpPr>
            <a:spLocks noGrp="1"/>
          </p:cNvSpPr>
          <p:nvPr>
            <p:ph type="title"/>
          </p:nvPr>
        </p:nvSpPr>
        <p:spPr/>
        <p:txBody>
          <a:bodyPr/>
          <a:lstStyle/>
          <a:p>
            <a:r>
              <a:rPr kumimoji="1" lang="ja-JP" altLang="en-US" dirty="0"/>
              <a:t>関数</a:t>
            </a:r>
            <a:r>
              <a:rPr lang="en-US" altLang="ja-JP" dirty="0"/>
              <a:t>(function)</a:t>
            </a:r>
            <a:endParaRPr kumimoji="1" lang="ja-JP" altLang="en-US" dirty="0"/>
          </a:p>
        </p:txBody>
      </p:sp>
      <p:sp>
        <p:nvSpPr>
          <p:cNvPr id="3" name="コンテンツ プレースホルダー 2">
            <a:extLst>
              <a:ext uri="{FF2B5EF4-FFF2-40B4-BE49-F238E27FC236}">
                <a16:creationId xmlns:a16="http://schemas.microsoft.com/office/drawing/2014/main" id="{8FF4F4CE-DB9C-443C-92C7-7A53B6C5A265}"/>
              </a:ext>
            </a:extLst>
          </p:cNvPr>
          <p:cNvSpPr>
            <a:spLocks noGrp="1"/>
          </p:cNvSpPr>
          <p:nvPr>
            <p:ph idx="1"/>
          </p:nvPr>
        </p:nvSpPr>
        <p:spPr>
          <a:xfrm>
            <a:off x="581191" y="1973474"/>
            <a:ext cx="6404070" cy="3569838"/>
          </a:xfrm>
          <a:ln w="28575">
            <a:solidFill>
              <a:schemeClr val="tx1"/>
            </a:solidFill>
          </a:ln>
        </p:spPr>
        <p:txBody>
          <a:bodyPr>
            <a:normAutofit fontScale="92500"/>
          </a:bodyPr>
          <a:lstStyle/>
          <a:p>
            <a:pPr>
              <a:spcBef>
                <a:spcPts val="0"/>
              </a:spcBef>
              <a:spcAft>
                <a:spcPts val="0"/>
              </a:spcAft>
            </a:pPr>
            <a:r>
              <a:rPr lang="en-US" altLang="ja-JP" sz="2400" b="1" dirty="0">
                <a:solidFill>
                  <a:srgbClr val="CC6600"/>
                </a:solidFill>
              </a:rPr>
              <a:t>d</a:t>
            </a:r>
            <a:r>
              <a:rPr kumimoji="1" lang="en-US" altLang="ja-JP" sz="2400" b="1" dirty="0">
                <a:solidFill>
                  <a:srgbClr val="CC6600"/>
                </a:solidFill>
              </a:rPr>
              <a:t>ef</a:t>
            </a:r>
            <a:r>
              <a:rPr kumimoji="1" lang="en-US" altLang="ja-JP" sz="2400" dirty="0"/>
              <a:t> </a:t>
            </a:r>
            <a:r>
              <a:rPr kumimoji="1" lang="en-US" altLang="ja-JP" sz="2400" b="1" dirty="0">
                <a:solidFill>
                  <a:srgbClr val="FF0000"/>
                </a:solidFill>
              </a:rPr>
              <a:t>tax</a:t>
            </a:r>
            <a:r>
              <a:rPr kumimoji="1" lang="en-US" altLang="ja-JP" sz="2400" dirty="0"/>
              <a:t>(</a:t>
            </a:r>
            <a:r>
              <a:rPr kumimoji="1" lang="en-US" altLang="ja-JP" sz="2400" b="1" dirty="0">
                <a:solidFill>
                  <a:srgbClr val="FF0000"/>
                </a:solidFill>
              </a:rPr>
              <a:t>a</a:t>
            </a:r>
            <a:r>
              <a:rPr lang="en-US" altLang="ja-JP" sz="2400" dirty="0"/>
              <a:t>):</a:t>
            </a:r>
          </a:p>
          <a:p>
            <a:pPr>
              <a:spcBef>
                <a:spcPts val="0"/>
              </a:spcBef>
              <a:spcAft>
                <a:spcPts val="0"/>
              </a:spcAft>
            </a:pPr>
            <a:r>
              <a:rPr lang="en-US" altLang="ja-JP" sz="2400" dirty="0"/>
              <a:t>	result</a:t>
            </a:r>
            <a:r>
              <a:rPr lang="ja-JP" altLang="en-US" sz="2400" dirty="0"/>
              <a:t> </a:t>
            </a:r>
            <a:r>
              <a:rPr lang="en-US" altLang="ja-JP" sz="2400" dirty="0"/>
              <a:t>=</a:t>
            </a:r>
            <a:r>
              <a:rPr lang="ja-JP" altLang="en-US" sz="2400" dirty="0"/>
              <a:t> </a:t>
            </a:r>
            <a:r>
              <a:rPr lang="en-US" altLang="ja-JP" sz="2400" dirty="0"/>
              <a:t>a*1.08</a:t>
            </a:r>
          </a:p>
          <a:p>
            <a:pPr>
              <a:spcBef>
                <a:spcPts val="0"/>
              </a:spcBef>
              <a:spcAft>
                <a:spcPts val="0"/>
              </a:spcAft>
            </a:pPr>
            <a:r>
              <a:rPr kumimoji="1" lang="en-US" altLang="ja-JP" sz="2400" dirty="0"/>
              <a:t>	</a:t>
            </a:r>
            <a:r>
              <a:rPr kumimoji="1" lang="en-US" altLang="ja-JP" sz="2400" b="1" dirty="0">
                <a:solidFill>
                  <a:srgbClr val="CC6600"/>
                </a:solidFill>
              </a:rPr>
              <a:t>return</a:t>
            </a:r>
            <a:r>
              <a:rPr kumimoji="1" lang="en-US" altLang="ja-JP" sz="2400" dirty="0"/>
              <a:t> </a:t>
            </a:r>
            <a:r>
              <a:rPr lang="en-US" altLang="ja-JP" sz="2400" b="1" dirty="0">
                <a:solidFill>
                  <a:srgbClr val="FF0000"/>
                </a:solidFill>
              </a:rPr>
              <a:t>result</a:t>
            </a:r>
          </a:p>
          <a:p>
            <a:pPr>
              <a:spcBef>
                <a:spcPts val="0"/>
              </a:spcBef>
              <a:spcAft>
                <a:spcPts val="0"/>
              </a:spcAft>
            </a:pPr>
            <a:r>
              <a:rPr kumimoji="1" lang="en-US" altLang="ja-JP" sz="2400" b="1" dirty="0">
                <a:solidFill>
                  <a:srgbClr val="CC6600"/>
                </a:solidFill>
              </a:rPr>
              <a:t>def</a:t>
            </a:r>
            <a:r>
              <a:rPr kumimoji="1" lang="en-US" altLang="ja-JP" sz="2400" b="1" dirty="0">
                <a:solidFill>
                  <a:srgbClr val="FF0000"/>
                </a:solidFill>
              </a:rPr>
              <a:t> </a:t>
            </a:r>
            <a:r>
              <a:rPr kumimoji="1" lang="en-US" altLang="ja-JP" sz="2400" dirty="0"/>
              <a:t>main</a:t>
            </a:r>
            <a:r>
              <a:rPr lang="en-US" altLang="ja-JP" sz="2400" dirty="0"/>
              <a:t>()</a:t>
            </a:r>
            <a:r>
              <a:rPr kumimoji="1" lang="en-US" altLang="ja-JP" sz="2400" dirty="0"/>
              <a:t> :</a:t>
            </a:r>
          </a:p>
          <a:p>
            <a:pPr>
              <a:spcBef>
                <a:spcPts val="0"/>
              </a:spcBef>
              <a:spcAft>
                <a:spcPts val="0"/>
              </a:spcAft>
            </a:pPr>
            <a:r>
              <a:rPr lang="en-US" altLang="ja-JP" sz="2400" dirty="0"/>
              <a:t>	b = tax(100)</a:t>
            </a:r>
          </a:p>
          <a:p>
            <a:pPr>
              <a:spcBef>
                <a:spcPts val="0"/>
              </a:spcBef>
              <a:spcAft>
                <a:spcPts val="0"/>
              </a:spcAft>
            </a:pPr>
            <a:r>
              <a:rPr kumimoji="1" lang="en-US" altLang="ja-JP" sz="2400" dirty="0"/>
              <a:t>	print(b</a:t>
            </a:r>
            <a:r>
              <a:rPr lang="en-US" altLang="ja-JP" sz="2400" dirty="0"/>
              <a:t>)</a:t>
            </a:r>
            <a:endParaRPr kumimoji="1" lang="en-US" altLang="ja-JP" sz="2400" dirty="0"/>
          </a:p>
          <a:p>
            <a:pPr>
              <a:spcBef>
                <a:spcPts val="0"/>
              </a:spcBef>
              <a:spcAft>
                <a:spcPts val="0"/>
              </a:spcAft>
            </a:pPr>
            <a:r>
              <a:rPr kumimoji="1" lang="en-US" altLang="ja-JP" sz="2400" dirty="0"/>
              <a:t>main</a:t>
            </a:r>
            <a:r>
              <a:rPr lang="en-US" altLang="ja-JP" sz="2400" dirty="0"/>
              <a:t>()</a:t>
            </a:r>
            <a:endParaRPr kumimoji="1" lang="en-US" altLang="ja-JP" sz="2400" dirty="0"/>
          </a:p>
        </p:txBody>
      </p:sp>
      <p:sp>
        <p:nvSpPr>
          <p:cNvPr id="4" name="スライド番号プレースホルダー 3">
            <a:extLst>
              <a:ext uri="{FF2B5EF4-FFF2-40B4-BE49-F238E27FC236}">
                <a16:creationId xmlns:a16="http://schemas.microsoft.com/office/drawing/2014/main" id="{A2995298-4982-44ED-A7D4-F21141231454}"/>
              </a:ext>
            </a:extLst>
          </p:cNvPr>
          <p:cNvSpPr>
            <a:spLocks noGrp="1"/>
          </p:cNvSpPr>
          <p:nvPr>
            <p:ph type="sldNum" sz="quarter" idx="12"/>
          </p:nvPr>
        </p:nvSpPr>
        <p:spPr/>
        <p:txBody>
          <a:bodyPr/>
          <a:lstStyle/>
          <a:p>
            <a:fld id="{57021661-B2A8-457F-930E-F617AD024F3F}" type="slidenum">
              <a:rPr lang="ja-JP" altLang="en-US" smtClean="0"/>
              <a:pPr/>
              <a:t>8</a:t>
            </a:fld>
            <a:endParaRPr lang="ja-JP" altLang="en-US" dirty="0"/>
          </a:p>
        </p:txBody>
      </p:sp>
      <p:sp>
        <p:nvSpPr>
          <p:cNvPr id="9" name="コンテンツ プレースホルダー 2">
            <a:extLst>
              <a:ext uri="{FF2B5EF4-FFF2-40B4-BE49-F238E27FC236}">
                <a16:creationId xmlns:a16="http://schemas.microsoft.com/office/drawing/2014/main" id="{68FEDAAB-2CDD-4ACA-8DFC-EB1568F6E164}"/>
              </a:ext>
            </a:extLst>
          </p:cNvPr>
          <p:cNvSpPr txBox="1">
            <a:spLocks/>
          </p:cNvSpPr>
          <p:nvPr/>
        </p:nvSpPr>
        <p:spPr>
          <a:xfrm>
            <a:off x="581192" y="1264464"/>
            <a:ext cx="11029615" cy="810110"/>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例）これを</a:t>
            </a:r>
            <a:r>
              <a:rPr lang="en-US" altLang="ja-JP" dirty="0"/>
              <a:t>main</a:t>
            </a:r>
            <a:r>
              <a:rPr lang="ja-JP" altLang="en-US" dirty="0"/>
              <a:t>文に組み込むと</a:t>
            </a:r>
          </a:p>
        </p:txBody>
      </p:sp>
      <p:sp>
        <p:nvSpPr>
          <p:cNvPr id="8" name="コンテンツ プレースホルダー 2">
            <a:extLst>
              <a:ext uri="{FF2B5EF4-FFF2-40B4-BE49-F238E27FC236}">
                <a16:creationId xmlns:a16="http://schemas.microsoft.com/office/drawing/2014/main" id="{2323CF80-872E-45B3-AF30-70D5B1986CDA}"/>
              </a:ext>
            </a:extLst>
          </p:cNvPr>
          <p:cNvSpPr txBox="1">
            <a:spLocks/>
          </p:cNvSpPr>
          <p:nvPr/>
        </p:nvSpPr>
        <p:spPr>
          <a:xfrm>
            <a:off x="581191" y="6042581"/>
            <a:ext cx="6404070" cy="552682"/>
          </a:xfrm>
          <a:prstGeom prst="rect">
            <a:avLst/>
          </a:prstGeom>
          <a:ln w="28575">
            <a:solidFill>
              <a:schemeClr val="tx1"/>
            </a:solidFill>
          </a:ln>
        </p:spPr>
        <p:txBody>
          <a:bodyPr vert="horz" lIns="91440" tIns="45720" rIns="91440" bIns="45720" rtlCol="0" anchor="t">
            <a:normAutofit lnSpcReduction="100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en-US" altLang="ja-JP" sz="2400" dirty="0"/>
              <a:t>108.0</a:t>
            </a:r>
          </a:p>
        </p:txBody>
      </p:sp>
      <p:sp>
        <p:nvSpPr>
          <p:cNvPr id="6" name="テキスト ボックス 5">
            <a:extLst>
              <a:ext uri="{FF2B5EF4-FFF2-40B4-BE49-F238E27FC236}">
                <a16:creationId xmlns:a16="http://schemas.microsoft.com/office/drawing/2014/main" id="{4DAB7BC8-3C2C-42F2-B611-D0FF95B3B516}"/>
              </a:ext>
            </a:extLst>
          </p:cNvPr>
          <p:cNvSpPr txBox="1"/>
          <p:nvPr/>
        </p:nvSpPr>
        <p:spPr>
          <a:xfrm>
            <a:off x="581191" y="5742396"/>
            <a:ext cx="2680483" cy="369332"/>
          </a:xfrm>
          <a:prstGeom prst="rect">
            <a:avLst/>
          </a:prstGeom>
          <a:noFill/>
        </p:spPr>
        <p:txBody>
          <a:bodyPr wrap="square" rtlCol="0">
            <a:spAutoFit/>
          </a:bodyPr>
          <a:lstStyle/>
          <a:p>
            <a:r>
              <a:rPr lang="ja-JP" altLang="en-US" b="1" dirty="0"/>
              <a:t>出力結果</a:t>
            </a:r>
            <a:endParaRPr kumimoji="1" lang="ja-JP" altLang="en-US" b="1" dirty="0"/>
          </a:p>
        </p:txBody>
      </p:sp>
      <p:sp>
        <p:nvSpPr>
          <p:cNvPr id="50" name="テキスト ボックス 49">
            <a:extLst>
              <a:ext uri="{FF2B5EF4-FFF2-40B4-BE49-F238E27FC236}">
                <a16:creationId xmlns:a16="http://schemas.microsoft.com/office/drawing/2014/main" id="{11431A4D-D762-4792-965D-CDF5F3BC2136}"/>
              </a:ext>
            </a:extLst>
          </p:cNvPr>
          <p:cNvSpPr txBox="1"/>
          <p:nvPr/>
        </p:nvSpPr>
        <p:spPr>
          <a:xfrm>
            <a:off x="7289586" y="1529361"/>
            <a:ext cx="4479666" cy="2308324"/>
          </a:xfrm>
          <a:prstGeom prst="rect">
            <a:avLst/>
          </a:prstGeom>
          <a:noFill/>
          <a:ln w="38100">
            <a:solidFill>
              <a:srgbClr val="27A400"/>
            </a:solidFill>
          </a:ln>
        </p:spPr>
        <p:txBody>
          <a:bodyPr wrap="square" rtlCol="0">
            <a:spAutoFit/>
          </a:bodyPr>
          <a:lstStyle/>
          <a:p>
            <a:r>
              <a:rPr kumimoji="1" lang="ja-JP" altLang="en-US" sz="2400" dirty="0"/>
              <a:t>① 変数</a:t>
            </a:r>
            <a:r>
              <a:rPr kumimoji="1" lang="en-US" altLang="ja-JP" sz="2400" dirty="0"/>
              <a:t>a</a:t>
            </a:r>
            <a:r>
              <a:rPr kumimoji="1" lang="ja-JP" altLang="en-US" sz="2400" dirty="0"/>
              <a:t>に</a:t>
            </a:r>
            <a:r>
              <a:rPr kumimoji="1" lang="en-US" altLang="ja-JP" sz="2400" dirty="0"/>
              <a:t>100</a:t>
            </a:r>
            <a:r>
              <a:rPr kumimoji="1" lang="ja-JP" altLang="en-US" sz="2400" dirty="0"/>
              <a:t>を代入</a:t>
            </a:r>
            <a:endParaRPr kumimoji="1" lang="en-US" altLang="ja-JP" sz="2400" dirty="0"/>
          </a:p>
          <a:p>
            <a:r>
              <a:rPr lang="ja-JP" altLang="en-US" sz="2400" dirty="0"/>
              <a:t>②</a:t>
            </a:r>
            <a:r>
              <a:rPr lang="en-US" altLang="ja-JP" sz="2400" dirty="0"/>
              <a:t> </a:t>
            </a:r>
            <a:r>
              <a:rPr lang="ja-JP" altLang="en-US" sz="2400" dirty="0"/>
              <a:t>処理</a:t>
            </a:r>
            <a:endParaRPr lang="en-US" altLang="ja-JP" sz="2400" dirty="0"/>
          </a:p>
          <a:p>
            <a:r>
              <a:rPr lang="ja-JP" altLang="en-US" sz="2400" dirty="0"/>
              <a:t>    </a:t>
            </a:r>
            <a:r>
              <a:rPr lang="en-US" altLang="ja-JP" sz="2400" dirty="0"/>
              <a:t>1) 100*1.08</a:t>
            </a:r>
            <a:r>
              <a:rPr lang="ja-JP" altLang="en-US" sz="2400" dirty="0"/>
              <a:t>を計算</a:t>
            </a:r>
            <a:endParaRPr lang="en-US" altLang="ja-JP" sz="2400" dirty="0"/>
          </a:p>
          <a:p>
            <a:r>
              <a:rPr lang="ja-JP" altLang="en-US" sz="2400" dirty="0"/>
              <a:t>    </a:t>
            </a:r>
            <a:r>
              <a:rPr lang="en-US" altLang="ja-JP" sz="2400" dirty="0"/>
              <a:t>2) </a:t>
            </a:r>
            <a:r>
              <a:rPr lang="ja-JP" altLang="en-US" sz="2400" dirty="0"/>
              <a:t>結果を</a:t>
            </a:r>
            <a:r>
              <a:rPr lang="en-US" altLang="ja-JP" sz="2400" dirty="0"/>
              <a:t>result</a:t>
            </a:r>
            <a:r>
              <a:rPr lang="ja-JP" altLang="en-US" sz="2400" dirty="0"/>
              <a:t>に格納</a:t>
            </a:r>
            <a:endParaRPr lang="en-US" altLang="ja-JP" sz="2400" dirty="0"/>
          </a:p>
          <a:p>
            <a:r>
              <a:rPr lang="ja-JP" altLang="en-US" sz="2400" dirty="0"/>
              <a:t>③ </a:t>
            </a:r>
            <a:r>
              <a:rPr lang="en-US" altLang="ja-JP" sz="2400" dirty="0"/>
              <a:t>result</a:t>
            </a:r>
            <a:r>
              <a:rPr lang="ja-JP" altLang="en-US" sz="2400" dirty="0"/>
              <a:t>を返り値として返して、</a:t>
            </a:r>
            <a:r>
              <a:rPr lang="en-US" altLang="ja-JP" sz="2400" dirty="0"/>
              <a:t>b</a:t>
            </a:r>
            <a:r>
              <a:rPr lang="ja-JP" altLang="en-US" sz="2400" dirty="0"/>
              <a:t>に格納する</a:t>
            </a:r>
            <a:endParaRPr lang="en-US" altLang="ja-JP" sz="2400" dirty="0"/>
          </a:p>
        </p:txBody>
      </p:sp>
      <p:pic>
        <p:nvPicPr>
          <p:cNvPr id="51" name="コンテンツ プレースホルダー 6">
            <a:extLst>
              <a:ext uri="{FF2B5EF4-FFF2-40B4-BE49-F238E27FC236}">
                <a16:creationId xmlns:a16="http://schemas.microsoft.com/office/drawing/2014/main" id="{22D5F775-6832-4BA7-A7F0-24F2C59EE0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2281" y="4225472"/>
            <a:ext cx="3388681" cy="2114110"/>
          </a:xfrm>
          <a:prstGeom prst="rect">
            <a:avLst/>
          </a:prstGeom>
        </p:spPr>
      </p:pic>
    </p:spTree>
    <p:extLst>
      <p:ext uri="{BB962C8B-B14F-4D97-AF65-F5344CB8AC3E}">
        <p14:creationId xmlns:p14="http://schemas.microsoft.com/office/powerpoint/2010/main" val="3158117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19EEF8-6B13-4DF0-80C0-930EE378C521}"/>
              </a:ext>
            </a:extLst>
          </p:cNvPr>
          <p:cNvSpPr>
            <a:spLocks noGrp="1"/>
          </p:cNvSpPr>
          <p:nvPr>
            <p:ph type="title"/>
          </p:nvPr>
        </p:nvSpPr>
        <p:spPr/>
        <p:txBody>
          <a:bodyPr/>
          <a:lstStyle/>
          <a:p>
            <a:r>
              <a:rPr kumimoji="1" lang="ja-JP" altLang="en-US" dirty="0"/>
              <a:t>関数</a:t>
            </a:r>
            <a:r>
              <a:rPr lang="en-US" altLang="ja-JP" dirty="0"/>
              <a:t>(function)</a:t>
            </a:r>
            <a:endParaRPr kumimoji="1" lang="ja-JP" altLang="en-US" dirty="0"/>
          </a:p>
        </p:txBody>
      </p:sp>
      <p:sp>
        <p:nvSpPr>
          <p:cNvPr id="3" name="コンテンツ プレースホルダー 2">
            <a:extLst>
              <a:ext uri="{FF2B5EF4-FFF2-40B4-BE49-F238E27FC236}">
                <a16:creationId xmlns:a16="http://schemas.microsoft.com/office/drawing/2014/main" id="{8FF4F4CE-DB9C-443C-92C7-7A53B6C5A265}"/>
              </a:ext>
            </a:extLst>
          </p:cNvPr>
          <p:cNvSpPr>
            <a:spLocks noGrp="1"/>
          </p:cNvSpPr>
          <p:nvPr>
            <p:ph idx="1"/>
          </p:nvPr>
        </p:nvSpPr>
        <p:spPr>
          <a:xfrm>
            <a:off x="581191" y="1973474"/>
            <a:ext cx="6404070" cy="3569838"/>
          </a:xfrm>
          <a:ln w="28575">
            <a:solidFill>
              <a:schemeClr val="tx1"/>
            </a:solidFill>
          </a:ln>
        </p:spPr>
        <p:txBody>
          <a:bodyPr>
            <a:normAutofit fontScale="92500"/>
          </a:bodyPr>
          <a:lstStyle/>
          <a:p>
            <a:pPr>
              <a:spcBef>
                <a:spcPts val="0"/>
              </a:spcBef>
              <a:spcAft>
                <a:spcPts val="0"/>
              </a:spcAft>
            </a:pPr>
            <a:r>
              <a:rPr lang="en-US" altLang="ja-JP" sz="2400" b="1" dirty="0">
                <a:solidFill>
                  <a:srgbClr val="CC6600"/>
                </a:solidFill>
              </a:rPr>
              <a:t>d</a:t>
            </a:r>
            <a:r>
              <a:rPr kumimoji="1" lang="en-US" altLang="ja-JP" sz="2400" b="1" dirty="0">
                <a:solidFill>
                  <a:srgbClr val="CC6600"/>
                </a:solidFill>
              </a:rPr>
              <a:t>ef</a:t>
            </a:r>
            <a:r>
              <a:rPr kumimoji="1" lang="en-US" altLang="ja-JP" sz="2400" dirty="0"/>
              <a:t> </a:t>
            </a:r>
            <a:r>
              <a:rPr kumimoji="1" lang="en-US" altLang="ja-JP" sz="2400" b="1" dirty="0">
                <a:solidFill>
                  <a:srgbClr val="FF0000"/>
                </a:solidFill>
              </a:rPr>
              <a:t>tax</a:t>
            </a:r>
            <a:r>
              <a:rPr kumimoji="1" lang="en-US" altLang="ja-JP" sz="2400" dirty="0"/>
              <a:t>(</a:t>
            </a:r>
            <a:r>
              <a:rPr kumimoji="1" lang="en-US" altLang="ja-JP" sz="2400" b="1" dirty="0">
                <a:solidFill>
                  <a:srgbClr val="FF0000"/>
                </a:solidFill>
              </a:rPr>
              <a:t>a</a:t>
            </a:r>
            <a:r>
              <a:rPr lang="en-US" altLang="ja-JP" sz="2400" dirty="0"/>
              <a:t>):</a:t>
            </a:r>
          </a:p>
          <a:p>
            <a:pPr>
              <a:spcBef>
                <a:spcPts val="0"/>
              </a:spcBef>
              <a:spcAft>
                <a:spcPts val="0"/>
              </a:spcAft>
            </a:pPr>
            <a:r>
              <a:rPr lang="en-US" altLang="ja-JP" sz="2400" dirty="0"/>
              <a:t>	result</a:t>
            </a:r>
            <a:r>
              <a:rPr lang="ja-JP" altLang="en-US" sz="2400" dirty="0"/>
              <a:t> </a:t>
            </a:r>
            <a:r>
              <a:rPr lang="en-US" altLang="ja-JP" sz="2400" dirty="0"/>
              <a:t>=</a:t>
            </a:r>
            <a:r>
              <a:rPr lang="ja-JP" altLang="en-US" sz="2400" dirty="0"/>
              <a:t> </a:t>
            </a:r>
            <a:r>
              <a:rPr lang="en-US" altLang="ja-JP" sz="2400" dirty="0"/>
              <a:t>a*1.08</a:t>
            </a:r>
          </a:p>
          <a:p>
            <a:pPr>
              <a:spcBef>
                <a:spcPts val="0"/>
              </a:spcBef>
              <a:spcAft>
                <a:spcPts val="0"/>
              </a:spcAft>
            </a:pPr>
            <a:r>
              <a:rPr kumimoji="1" lang="en-US" altLang="ja-JP" sz="2400" dirty="0"/>
              <a:t>	</a:t>
            </a:r>
            <a:r>
              <a:rPr kumimoji="1" lang="en-US" altLang="ja-JP" sz="2400" b="1" dirty="0">
                <a:solidFill>
                  <a:srgbClr val="CC6600"/>
                </a:solidFill>
              </a:rPr>
              <a:t>return</a:t>
            </a:r>
            <a:r>
              <a:rPr kumimoji="1" lang="en-US" altLang="ja-JP" sz="2400" dirty="0"/>
              <a:t> </a:t>
            </a:r>
            <a:r>
              <a:rPr lang="en-US" altLang="ja-JP" sz="2400" b="1" dirty="0">
                <a:solidFill>
                  <a:srgbClr val="FF0000"/>
                </a:solidFill>
              </a:rPr>
              <a:t>result</a:t>
            </a:r>
          </a:p>
          <a:p>
            <a:pPr>
              <a:spcBef>
                <a:spcPts val="0"/>
              </a:spcBef>
              <a:spcAft>
                <a:spcPts val="0"/>
              </a:spcAft>
            </a:pPr>
            <a:r>
              <a:rPr kumimoji="1" lang="en-US" altLang="ja-JP" sz="2400" b="1" dirty="0">
                <a:solidFill>
                  <a:srgbClr val="CC6600"/>
                </a:solidFill>
              </a:rPr>
              <a:t>def</a:t>
            </a:r>
            <a:r>
              <a:rPr kumimoji="1" lang="en-US" altLang="ja-JP" sz="2400" b="1" dirty="0">
                <a:solidFill>
                  <a:srgbClr val="FF0000"/>
                </a:solidFill>
              </a:rPr>
              <a:t> </a:t>
            </a:r>
            <a:r>
              <a:rPr kumimoji="1" lang="en-US" altLang="ja-JP" sz="2400" dirty="0"/>
              <a:t>main</a:t>
            </a:r>
            <a:r>
              <a:rPr lang="en-US" altLang="ja-JP" sz="2400" dirty="0"/>
              <a:t>()</a:t>
            </a:r>
            <a:r>
              <a:rPr kumimoji="1" lang="en-US" altLang="ja-JP" sz="2400" dirty="0"/>
              <a:t> :</a:t>
            </a:r>
          </a:p>
          <a:p>
            <a:pPr>
              <a:spcBef>
                <a:spcPts val="0"/>
              </a:spcBef>
              <a:spcAft>
                <a:spcPts val="0"/>
              </a:spcAft>
            </a:pPr>
            <a:r>
              <a:rPr lang="en-US" altLang="ja-JP" sz="2400" dirty="0"/>
              <a:t>	b = tax(100)</a:t>
            </a:r>
          </a:p>
          <a:p>
            <a:pPr>
              <a:spcBef>
                <a:spcPts val="0"/>
              </a:spcBef>
              <a:spcAft>
                <a:spcPts val="0"/>
              </a:spcAft>
            </a:pPr>
            <a:r>
              <a:rPr kumimoji="1" lang="en-US" altLang="ja-JP" sz="2400" dirty="0"/>
              <a:t>	print(b</a:t>
            </a:r>
            <a:r>
              <a:rPr lang="en-US" altLang="ja-JP" sz="2400" dirty="0"/>
              <a:t>)</a:t>
            </a:r>
            <a:endParaRPr kumimoji="1" lang="en-US" altLang="ja-JP" sz="2400" dirty="0"/>
          </a:p>
          <a:p>
            <a:pPr>
              <a:spcBef>
                <a:spcPts val="0"/>
              </a:spcBef>
              <a:spcAft>
                <a:spcPts val="0"/>
              </a:spcAft>
            </a:pPr>
            <a:r>
              <a:rPr kumimoji="1" lang="en-US" altLang="ja-JP" sz="2400" dirty="0"/>
              <a:t>main</a:t>
            </a:r>
            <a:r>
              <a:rPr lang="en-US" altLang="ja-JP" sz="2400" dirty="0"/>
              <a:t>()</a:t>
            </a:r>
            <a:endParaRPr kumimoji="1" lang="en-US" altLang="ja-JP" sz="2400" dirty="0"/>
          </a:p>
        </p:txBody>
      </p:sp>
      <p:sp>
        <p:nvSpPr>
          <p:cNvPr id="4" name="スライド番号プレースホルダー 3">
            <a:extLst>
              <a:ext uri="{FF2B5EF4-FFF2-40B4-BE49-F238E27FC236}">
                <a16:creationId xmlns:a16="http://schemas.microsoft.com/office/drawing/2014/main" id="{A2995298-4982-44ED-A7D4-F21141231454}"/>
              </a:ext>
            </a:extLst>
          </p:cNvPr>
          <p:cNvSpPr>
            <a:spLocks noGrp="1"/>
          </p:cNvSpPr>
          <p:nvPr>
            <p:ph type="sldNum" sz="quarter" idx="12"/>
          </p:nvPr>
        </p:nvSpPr>
        <p:spPr/>
        <p:txBody>
          <a:bodyPr/>
          <a:lstStyle/>
          <a:p>
            <a:fld id="{57021661-B2A8-457F-930E-F617AD024F3F}" type="slidenum">
              <a:rPr lang="ja-JP" altLang="en-US" smtClean="0"/>
              <a:pPr/>
              <a:t>9</a:t>
            </a:fld>
            <a:endParaRPr lang="ja-JP" altLang="en-US" dirty="0"/>
          </a:p>
        </p:txBody>
      </p:sp>
      <p:sp>
        <p:nvSpPr>
          <p:cNvPr id="9" name="コンテンツ プレースホルダー 2">
            <a:extLst>
              <a:ext uri="{FF2B5EF4-FFF2-40B4-BE49-F238E27FC236}">
                <a16:creationId xmlns:a16="http://schemas.microsoft.com/office/drawing/2014/main" id="{68FEDAAB-2CDD-4ACA-8DFC-EB1568F6E164}"/>
              </a:ext>
            </a:extLst>
          </p:cNvPr>
          <p:cNvSpPr txBox="1">
            <a:spLocks/>
          </p:cNvSpPr>
          <p:nvPr/>
        </p:nvSpPr>
        <p:spPr>
          <a:xfrm>
            <a:off x="581192" y="1264464"/>
            <a:ext cx="11029615" cy="810110"/>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例）これを</a:t>
            </a:r>
            <a:r>
              <a:rPr lang="en-US" altLang="ja-JP" dirty="0"/>
              <a:t>main</a:t>
            </a:r>
            <a:r>
              <a:rPr lang="ja-JP" altLang="en-US" dirty="0"/>
              <a:t>文に組み込むと</a:t>
            </a:r>
          </a:p>
        </p:txBody>
      </p:sp>
      <p:sp>
        <p:nvSpPr>
          <p:cNvPr id="8" name="コンテンツ プレースホルダー 2">
            <a:extLst>
              <a:ext uri="{FF2B5EF4-FFF2-40B4-BE49-F238E27FC236}">
                <a16:creationId xmlns:a16="http://schemas.microsoft.com/office/drawing/2014/main" id="{2323CF80-872E-45B3-AF30-70D5B1986CDA}"/>
              </a:ext>
            </a:extLst>
          </p:cNvPr>
          <p:cNvSpPr txBox="1">
            <a:spLocks/>
          </p:cNvSpPr>
          <p:nvPr/>
        </p:nvSpPr>
        <p:spPr>
          <a:xfrm>
            <a:off x="581191" y="6042581"/>
            <a:ext cx="6404070" cy="552682"/>
          </a:xfrm>
          <a:prstGeom prst="rect">
            <a:avLst/>
          </a:prstGeom>
          <a:ln w="28575">
            <a:solidFill>
              <a:schemeClr val="tx1"/>
            </a:solidFill>
          </a:ln>
        </p:spPr>
        <p:txBody>
          <a:bodyPr vert="horz" lIns="91440" tIns="45720" rIns="91440" bIns="45720" rtlCol="0" anchor="t">
            <a:normAutofit lnSpcReduction="100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en-US" altLang="ja-JP" sz="2400" dirty="0"/>
              <a:t>108.0</a:t>
            </a:r>
          </a:p>
        </p:txBody>
      </p:sp>
      <p:sp>
        <p:nvSpPr>
          <p:cNvPr id="6" name="テキスト ボックス 5">
            <a:extLst>
              <a:ext uri="{FF2B5EF4-FFF2-40B4-BE49-F238E27FC236}">
                <a16:creationId xmlns:a16="http://schemas.microsoft.com/office/drawing/2014/main" id="{4DAB7BC8-3C2C-42F2-B611-D0FF95B3B516}"/>
              </a:ext>
            </a:extLst>
          </p:cNvPr>
          <p:cNvSpPr txBox="1"/>
          <p:nvPr/>
        </p:nvSpPr>
        <p:spPr>
          <a:xfrm>
            <a:off x="581191" y="5742396"/>
            <a:ext cx="2680483" cy="369332"/>
          </a:xfrm>
          <a:prstGeom prst="rect">
            <a:avLst/>
          </a:prstGeom>
          <a:noFill/>
        </p:spPr>
        <p:txBody>
          <a:bodyPr wrap="square" rtlCol="0">
            <a:spAutoFit/>
          </a:bodyPr>
          <a:lstStyle/>
          <a:p>
            <a:r>
              <a:rPr lang="ja-JP" altLang="en-US" b="1" dirty="0"/>
              <a:t>出力結果</a:t>
            </a:r>
            <a:endParaRPr kumimoji="1" lang="ja-JP" altLang="en-US" b="1" dirty="0"/>
          </a:p>
        </p:txBody>
      </p:sp>
      <p:sp>
        <p:nvSpPr>
          <p:cNvPr id="50" name="テキスト ボックス 49">
            <a:extLst>
              <a:ext uri="{FF2B5EF4-FFF2-40B4-BE49-F238E27FC236}">
                <a16:creationId xmlns:a16="http://schemas.microsoft.com/office/drawing/2014/main" id="{11431A4D-D762-4792-965D-CDF5F3BC2136}"/>
              </a:ext>
            </a:extLst>
          </p:cNvPr>
          <p:cNvSpPr txBox="1"/>
          <p:nvPr/>
        </p:nvSpPr>
        <p:spPr>
          <a:xfrm>
            <a:off x="7289586" y="1529361"/>
            <a:ext cx="4479666" cy="2308324"/>
          </a:xfrm>
          <a:prstGeom prst="rect">
            <a:avLst/>
          </a:prstGeom>
          <a:noFill/>
          <a:ln w="38100">
            <a:solidFill>
              <a:srgbClr val="27A400"/>
            </a:solidFill>
          </a:ln>
        </p:spPr>
        <p:txBody>
          <a:bodyPr wrap="square" rtlCol="0">
            <a:spAutoFit/>
          </a:bodyPr>
          <a:lstStyle/>
          <a:p>
            <a:r>
              <a:rPr kumimoji="1" lang="ja-JP" altLang="en-US" sz="2400" dirty="0"/>
              <a:t>① 変数</a:t>
            </a:r>
            <a:r>
              <a:rPr kumimoji="1" lang="en-US" altLang="ja-JP" sz="2400" dirty="0"/>
              <a:t>a</a:t>
            </a:r>
            <a:r>
              <a:rPr kumimoji="1" lang="ja-JP" altLang="en-US" sz="2400" dirty="0"/>
              <a:t>に</a:t>
            </a:r>
            <a:r>
              <a:rPr kumimoji="1" lang="en-US" altLang="ja-JP" sz="2400" dirty="0"/>
              <a:t>100</a:t>
            </a:r>
            <a:r>
              <a:rPr kumimoji="1" lang="ja-JP" altLang="en-US" sz="2400" dirty="0"/>
              <a:t>を代入</a:t>
            </a:r>
            <a:endParaRPr kumimoji="1" lang="en-US" altLang="ja-JP" sz="2400" dirty="0"/>
          </a:p>
          <a:p>
            <a:r>
              <a:rPr lang="ja-JP" altLang="en-US" sz="2400" dirty="0"/>
              <a:t>②</a:t>
            </a:r>
            <a:r>
              <a:rPr lang="en-US" altLang="ja-JP" sz="2400" dirty="0"/>
              <a:t> </a:t>
            </a:r>
            <a:r>
              <a:rPr lang="ja-JP" altLang="en-US" sz="2400" dirty="0"/>
              <a:t>処理</a:t>
            </a:r>
            <a:endParaRPr lang="en-US" altLang="ja-JP" sz="2400" dirty="0"/>
          </a:p>
          <a:p>
            <a:r>
              <a:rPr lang="ja-JP" altLang="en-US" sz="2400" dirty="0"/>
              <a:t>    </a:t>
            </a:r>
            <a:r>
              <a:rPr lang="en-US" altLang="ja-JP" sz="2400" dirty="0"/>
              <a:t>1) 100*1.08</a:t>
            </a:r>
            <a:r>
              <a:rPr lang="ja-JP" altLang="en-US" sz="2400" dirty="0"/>
              <a:t>を計算</a:t>
            </a:r>
            <a:endParaRPr lang="en-US" altLang="ja-JP" sz="2400" dirty="0"/>
          </a:p>
          <a:p>
            <a:r>
              <a:rPr lang="ja-JP" altLang="en-US" sz="2400" dirty="0"/>
              <a:t>    </a:t>
            </a:r>
            <a:r>
              <a:rPr lang="en-US" altLang="ja-JP" sz="2400" dirty="0"/>
              <a:t>2) </a:t>
            </a:r>
            <a:r>
              <a:rPr lang="ja-JP" altLang="en-US" sz="2400" dirty="0"/>
              <a:t>結果を</a:t>
            </a:r>
            <a:r>
              <a:rPr lang="en-US" altLang="ja-JP" sz="2400" dirty="0"/>
              <a:t>result</a:t>
            </a:r>
            <a:r>
              <a:rPr lang="ja-JP" altLang="en-US" sz="2400" dirty="0"/>
              <a:t>に格納</a:t>
            </a:r>
            <a:endParaRPr lang="en-US" altLang="ja-JP" sz="2400" dirty="0"/>
          </a:p>
          <a:p>
            <a:r>
              <a:rPr lang="ja-JP" altLang="en-US" sz="2400" dirty="0"/>
              <a:t>③ </a:t>
            </a:r>
            <a:r>
              <a:rPr lang="en-US" altLang="ja-JP" sz="2400" dirty="0"/>
              <a:t>result</a:t>
            </a:r>
            <a:r>
              <a:rPr lang="ja-JP" altLang="en-US" sz="2400" dirty="0"/>
              <a:t>を返り値として返して、</a:t>
            </a:r>
            <a:r>
              <a:rPr lang="en-US" altLang="ja-JP" sz="2400" dirty="0"/>
              <a:t>b</a:t>
            </a:r>
            <a:r>
              <a:rPr lang="ja-JP" altLang="en-US" sz="2400" dirty="0"/>
              <a:t>に格納する</a:t>
            </a:r>
            <a:endParaRPr lang="en-US" altLang="ja-JP" sz="2400" dirty="0"/>
          </a:p>
        </p:txBody>
      </p:sp>
      <p:pic>
        <p:nvPicPr>
          <p:cNvPr id="51" name="コンテンツ プレースホルダー 6">
            <a:extLst>
              <a:ext uri="{FF2B5EF4-FFF2-40B4-BE49-F238E27FC236}">
                <a16:creationId xmlns:a16="http://schemas.microsoft.com/office/drawing/2014/main" id="{22D5F775-6832-4BA7-A7F0-24F2C59EE0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2281" y="4225472"/>
            <a:ext cx="3388681" cy="2114110"/>
          </a:xfrm>
          <a:prstGeom prst="rect">
            <a:avLst/>
          </a:prstGeom>
        </p:spPr>
      </p:pic>
      <p:sp>
        <p:nvSpPr>
          <p:cNvPr id="5" name="フリーフォーム: 図形 4">
            <a:extLst>
              <a:ext uri="{FF2B5EF4-FFF2-40B4-BE49-F238E27FC236}">
                <a16:creationId xmlns:a16="http://schemas.microsoft.com/office/drawing/2014/main" id="{FAF942B1-0E68-4A29-9356-CCCD32352052}"/>
              </a:ext>
            </a:extLst>
          </p:cNvPr>
          <p:cNvSpPr/>
          <p:nvPr/>
        </p:nvSpPr>
        <p:spPr>
          <a:xfrm>
            <a:off x="2017589" y="2303335"/>
            <a:ext cx="3355943" cy="1970998"/>
          </a:xfrm>
          <a:custGeom>
            <a:avLst/>
            <a:gdLst>
              <a:gd name="connsiteX0" fmla="*/ 0 w 3775268"/>
              <a:gd name="connsiteY0" fmla="*/ 0 h 2017336"/>
              <a:gd name="connsiteX1" fmla="*/ 3770722 w 3775268"/>
              <a:gd name="connsiteY1" fmla="*/ 961534 h 2017336"/>
              <a:gd name="connsiteX2" fmla="*/ 791852 w 3775268"/>
              <a:gd name="connsiteY2" fmla="*/ 2017336 h 2017336"/>
            </a:gdLst>
            <a:ahLst/>
            <a:cxnLst>
              <a:cxn ang="0">
                <a:pos x="connsiteX0" y="connsiteY0"/>
              </a:cxn>
              <a:cxn ang="0">
                <a:pos x="connsiteX1" y="connsiteY1"/>
              </a:cxn>
              <a:cxn ang="0">
                <a:pos x="connsiteX2" y="connsiteY2"/>
              </a:cxn>
            </a:cxnLst>
            <a:rect l="l" t="t" r="r" b="b"/>
            <a:pathLst>
              <a:path w="3775268" h="2017336">
                <a:moveTo>
                  <a:pt x="0" y="0"/>
                </a:moveTo>
                <a:cubicBezTo>
                  <a:pt x="1819373" y="312655"/>
                  <a:pt x="3638747" y="625311"/>
                  <a:pt x="3770722" y="961534"/>
                </a:cubicBezTo>
                <a:cubicBezTo>
                  <a:pt x="3902697" y="1297757"/>
                  <a:pt x="1120219" y="1896359"/>
                  <a:pt x="791852" y="2017336"/>
                </a:cubicBezTo>
              </a:path>
            </a:pathLst>
          </a:custGeom>
          <a:noFill/>
          <a:ln w="76200">
            <a:solidFill>
              <a:srgbClr val="35D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B50ED529-2086-4661-A6C7-4FD6DD829D5E}"/>
              </a:ext>
            </a:extLst>
          </p:cNvPr>
          <p:cNvSpPr/>
          <p:nvPr/>
        </p:nvSpPr>
        <p:spPr>
          <a:xfrm>
            <a:off x="422749" y="3487918"/>
            <a:ext cx="1977284" cy="829558"/>
          </a:xfrm>
          <a:custGeom>
            <a:avLst/>
            <a:gdLst>
              <a:gd name="connsiteX0" fmla="*/ 1858217 w 1892122"/>
              <a:gd name="connsiteY0" fmla="*/ 0 h 829558"/>
              <a:gd name="connsiteX1" fmla="*/ 1650827 w 1892122"/>
              <a:gd name="connsiteY1" fmla="*/ 254523 h 829558"/>
              <a:gd name="connsiteX2" fmla="*/ 57697 w 1892122"/>
              <a:gd name="connsiteY2" fmla="*/ 659876 h 829558"/>
              <a:gd name="connsiteX3" fmla="*/ 378209 w 1892122"/>
              <a:gd name="connsiteY3" fmla="*/ 829558 h 829558"/>
            </a:gdLst>
            <a:ahLst/>
            <a:cxnLst>
              <a:cxn ang="0">
                <a:pos x="connsiteX0" y="connsiteY0"/>
              </a:cxn>
              <a:cxn ang="0">
                <a:pos x="connsiteX1" y="connsiteY1"/>
              </a:cxn>
              <a:cxn ang="0">
                <a:pos x="connsiteX2" y="connsiteY2"/>
              </a:cxn>
              <a:cxn ang="0">
                <a:pos x="connsiteX3" y="connsiteY3"/>
              </a:cxn>
            </a:cxnLst>
            <a:rect l="l" t="t" r="r" b="b"/>
            <a:pathLst>
              <a:path w="1892122" h="829558">
                <a:moveTo>
                  <a:pt x="1858217" y="0"/>
                </a:moveTo>
                <a:cubicBezTo>
                  <a:pt x="1904565" y="72272"/>
                  <a:pt x="1950914" y="144544"/>
                  <a:pt x="1650827" y="254523"/>
                </a:cubicBezTo>
                <a:cubicBezTo>
                  <a:pt x="1350740" y="364502"/>
                  <a:pt x="269800" y="564037"/>
                  <a:pt x="57697" y="659876"/>
                </a:cubicBezTo>
                <a:cubicBezTo>
                  <a:pt x="-154406" y="755715"/>
                  <a:pt x="279227" y="816989"/>
                  <a:pt x="378209" y="829558"/>
                </a:cubicBezTo>
              </a:path>
            </a:pathLst>
          </a:custGeom>
          <a:noFill/>
          <a:ln w="57150">
            <a:solidFill>
              <a:srgbClr val="35D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二等辺三角形 9">
            <a:extLst>
              <a:ext uri="{FF2B5EF4-FFF2-40B4-BE49-F238E27FC236}">
                <a16:creationId xmlns:a16="http://schemas.microsoft.com/office/drawing/2014/main" id="{39ADF84A-0917-40CF-A8DC-904DEB53FE03}"/>
              </a:ext>
            </a:extLst>
          </p:cNvPr>
          <p:cNvSpPr/>
          <p:nvPr/>
        </p:nvSpPr>
        <p:spPr>
          <a:xfrm rot="16670613">
            <a:off x="1917597" y="2155181"/>
            <a:ext cx="398367" cy="322322"/>
          </a:xfrm>
          <a:prstGeom prst="triangle">
            <a:avLst/>
          </a:prstGeom>
          <a:solidFill>
            <a:srgbClr val="35DE00"/>
          </a:solidFill>
          <a:ln>
            <a:solidFill>
              <a:srgbClr val="35D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レーム 10">
            <a:extLst>
              <a:ext uri="{FF2B5EF4-FFF2-40B4-BE49-F238E27FC236}">
                <a16:creationId xmlns:a16="http://schemas.microsoft.com/office/drawing/2014/main" id="{A02674DC-4B18-44D5-AF49-DE40DAAD937F}"/>
              </a:ext>
            </a:extLst>
          </p:cNvPr>
          <p:cNvSpPr/>
          <p:nvPr/>
        </p:nvSpPr>
        <p:spPr>
          <a:xfrm>
            <a:off x="1584878" y="2139883"/>
            <a:ext cx="345065" cy="345057"/>
          </a:xfrm>
          <a:prstGeom prst="frame">
            <a:avLst>
              <a:gd name="adj1" fmla="val 6658"/>
            </a:avLst>
          </a:prstGeom>
          <a:solidFill>
            <a:srgbClr val="35DE00"/>
          </a:solidFill>
          <a:ln>
            <a:solidFill>
              <a:srgbClr val="35D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フレーム 13">
            <a:extLst>
              <a:ext uri="{FF2B5EF4-FFF2-40B4-BE49-F238E27FC236}">
                <a16:creationId xmlns:a16="http://schemas.microsoft.com/office/drawing/2014/main" id="{2A9DC01A-0DA5-45A4-ABD0-408F34671EAB}"/>
              </a:ext>
            </a:extLst>
          </p:cNvPr>
          <p:cNvSpPr/>
          <p:nvPr/>
        </p:nvSpPr>
        <p:spPr>
          <a:xfrm>
            <a:off x="2006699" y="3167979"/>
            <a:ext cx="803250" cy="319427"/>
          </a:xfrm>
          <a:prstGeom prst="frame">
            <a:avLst>
              <a:gd name="adj1" fmla="val 6658"/>
            </a:avLst>
          </a:prstGeom>
          <a:solidFill>
            <a:srgbClr val="35DE00"/>
          </a:solidFill>
          <a:ln>
            <a:solidFill>
              <a:srgbClr val="35D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フレーム 14">
            <a:extLst>
              <a:ext uri="{FF2B5EF4-FFF2-40B4-BE49-F238E27FC236}">
                <a16:creationId xmlns:a16="http://schemas.microsoft.com/office/drawing/2014/main" id="{81D3CCA2-E6C1-4B25-B00E-6E6C25AB46D4}"/>
              </a:ext>
            </a:extLst>
          </p:cNvPr>
          <p:cNvSpPr/>
          <p:nvPr/>
        </p:nvSpPr>
        <p:spPr>
          <a:xfrm>
            <a:off x="1042861" y="4114619"/>
            <a:ext cx="333452" cy="401941"/>
          </a:xfrm>
          <a:prstGeom prst="frame">
            <a:avLst>
              <a:gd name="adj1" fmla="val 6658"/>
            </a:avLst>
          </a:prstGeom>
          <a:solidFill>
            <a:srgbClr val="35DE00"/>
          </a:solidFill>
          <a:ln>
            <a:solidFill>
              <a:srgbClr val="35D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二等辺三角形 15">
            <a:extLst>
              <a:ext uri="{FF2B5EF4-FFF2-40B4-BE49-F238E27FC236}">
                <a16:creationId xmlns:a16="http://schemas.microsoft.com/office/drawing/2014/main" id="{1EFBAD66-C097-4E86-AB78-0559CA008CA5}"/>
              </a:ext>
            </a:extLst>
          </p:cNvPr>
          <p:cNvSpPr/>
          <p:nvPr/>
        </p:nvSpPr>
        <p:spPr>
          <a:xfrm rot="5400000">
            <a:off x="750740" y="4179781"/>
            <a:ext cx="340221" cy="268636"/>
          </a:xfrm>
          <a:prstGeom prst="triangle">
            <a:avLst>
              <a:gd name="adj" fmla="val 49879"/>
            </a:avLst>
          </a:prstGeom>
          <a:solidFill>
            <a:srgbClr val="35DE00"/>
          </a:solidFill>
          <a:ln>
            <a:solidFill>
              <a:srgbClr val="35D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04FABB8C-5BF3-4F06-AD57-2FC9149C9CE0}"/>
              </a:ext>
            </a:extLst>
          </p:cNvPr>
          <p:cNvSpPr/>
          <p:nvPr/>
        </p:nvSpPr>
        <p:spPr>
          <a:xfrm>
            <a:off x="755275" y="2573843"/>
            <a:ext cx="299894" cy="1015175"/>
          </a:xfrm>
          <a:prstGeom prst="downArrow">
            <a:avLst>
              <a:gd name="adj1" fmla="val 50000"/>
              <a:gd name="adj2" fmla="val 68860"/>
            </a:avLst>
          </a:prstGeom>
          <a:solidFill>
            <a:srgbClr val="35DE00"/>
          </a:solidFill>
          <a:ln>
            <a:solidFill>
              <a:srgbClr val="35D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D5B98DB7-506F-41C9-90BC-D22470B68DE5}"/>
              </a:ext>
            </a:extLst>
          </p:cNvPr>
          <p:cNvSpPr txBox="1"/>
          <p:nvPr/>
        </p:nvSpPr>
        <p:spPr>
          <a:xfrm>
            <a:off x="45588" y="2887497"/>
            <a:ext cx="720544" cy="400110"/>
          </a:xfrm>
          <a:prstGeom prst="rect">
            <a:avLst/>
          </a:prstGeom>
          <a:solidFill>
            <a:schemeClr val="bg1"/>
          </a:solidFill>
          <a:ln w="28575">
            <a:solidFill>
              <a:srgbClr val="35DE00"/>
            </a:solidFill>
          </a:ln>
        </p:spPr>
        <p:txBody>
          <a:bodyPr wrap="square" rtlCol="0">
            <a:spAutoFit/>
          </a:bodyPr>
          <a:lstStyle/>
          <a:p>
            <a:pPr algn="ctr"/>
            <a:r>
              <a:rPr lang="ja-JP" altLang="en-US" sz="2000" b="1" dirty="0">
                <a:solidFill>
                  <a:srgbClr val="35DE00"/>
                </a:solidFill>
              </a:rPr>
              <a:t>処理</a:t>
            </a:r>
            <a:endParaRPr kumimoji="1" lang="ja-JP" altLang="en-US" sz="2000" b="1" dirty="0">
              <a:solidFill>
                <a:srgbClr val="35DE00"/>
              </a:solidFill>
            </a:endParaRPr>
          </a:p>
        </p:txBody>
      </p:sp>
      <p:sp>
        <p:nvSpPr>
          <p:cNvPr id="17" name="テキスト ボックス 16">
            <a:extLst>
              <a:ext uri="{FF2B5EF4-FFF2-40B4-BE49-F238E27FC236}">
                <a16:creationId xmlns:a16="http://schemas.microsoft.com/office/drawing/2014/main" id="{5DD3B377-70C0-4078-A885-C4F91526D20C}"/>
              </a:ext>
            </a:extLst>
          </p:cNvPr>
          <p:cNvSpPr txBox="1"/>
          <p:nvPr/>
        </p:nvSpPr>
        <p:spPr>
          <a:xfrm>
            <a:off x="5373532" y="3025997"/>
            <a:ext cx="712152" cy="523220"/>
          </a:xfrm>
          <a:prstGeom prst="rect">
            <a:avLst/>
          </a:prstGeom>
          <a:noFill/>
        </p:spPr>
        <p:txBody>
          <a:bodyPr wrap="square" rtlCol="0">
            <a:spAutoFit/>
          </a:bodyPr>
          <a:lstStyle/>
          <a:p>
            <a:r>
              <a:rPr kumimoji="1" lang="ja-JP" altLang="en-US" sz="2800" b="1" dirty="0">
                <a:solidFill>
                  <a:srgbClr val="35DE00"/>
                </a:solidFill>
              </a:rPr>
              <a:t>①</a:t>
            </a:r>
          </a:p>
        </p:txBody>
      </p:sp>
      <p:sp>
        <p:nvSpPr>
          <p:cNvPr id="20" name="テキスト ボックス 19">
            <a:extLst>
              <a:ext uri="{FF2B5EF4-FFF2-40B4-BE49-F238E27FC236}">
                <a16:creationId xmlns:a16="http://schemas.microsoft.com/office/drawing/2014/main" id="{BFECE473-99EB-4CB0-A99A-A87E09929F09}"/>
              </a:ext>
            </a:extLst>
          </p:cNvPr>
          <p:cNvSpPr txBox="1"/>
          <p:nvPr/>
        </p:nvSpPr>
        <p:spPr>
          <a:xfrm>
            <a:off x="131398" y="2469615"/>
            <a:ext cx="712152" cy="523220"/>
          </a:xfrm>
          <a:prstGeom prst="rect">
            <a:avLst/>
          </a:prstGeom>
          <a:noFill/>
        </p:spPr>
        <p:txBody>
          <a:bodyPr wrap="square" rtlCol="0">
            <a:spAutoFit/>
          </a:bodyPr>
          <a:lstStyle/>
          <a:p>
            <a:r>
              <a:rPr kumimoji="1" lang="ja-JP" altLang="en-US" sz="2800" b="1" dirty="0">
                <a:solidFill>
                  <a:srgbClr val="35DE00"/>
                </a:solidFill>
              </a:rPr>
              <a:t>②</a:t>
            </a:r>
          </a:p>
        </p:txBody>
      </p:sp>
      <p:sp>
        <p:nvSpPr>
          <p:cNvPr id="21" name="テキスト ボックス 20">
            <a:extLst>
              <a:ext uri="{FF2B5EF4-FFF2-40B4-BE49-F238E27FC236}">
                <a16:creationId xmlns:a16="http://schemas.microsoft.com/office/drawing/2014/main" id="{18FEB443-5AAE-42BF-9DC7-82E647413E23}"/>
              </a:ext>
            </a:extLst>
          </p:cNvPr>
          <p:cNvSpPr txBox="1"/>
          <p:nvPr/>
        </p:nvSpPr>
        <p:spPr>
          <a:xfrm>
            <a:off x="131398" y="3701845"/>
            <a:ext cx="712152" cy="523220"/>
          </a:xfrm>
          <a:prstGeom prst="rect">
            <a:avLst/>
          </a:prstGeom>
          <a:noFill/>
        </p:spPr>
        <p:txBody>
          <a:bodyPr wrap="square" rtlCol="0">
            <a:spAutoFit/>
          </a:bodyPr>
          <a:lstStyle/>
          <a:p>
            <a:r>
              <a:rPr kumimoji="1" lang="ja-JP" altLang="en-US" sz="2800" b="1" dirty="0">
                <a:solidFill>
                  <a:srgbClr val="35DE00"/>
                </a:solidFill>
              </a:rPr>
              <a:t>③</a:t>
            </a:r>
          </a:p>
        </p:txBody>
      </p:sp>
      <p:sp>
        <p:nvSpPr>
          <p:cNvPr id="22" name="フレーム 21">
            <a:extLst>
              <a:ext uri="{FF2B5EF4-FFF2-40B4-BE49-F238E27FC236}">
                <a16:creationId xmlns:a16="http://schemas.microsoft.com/office/drawing/2014/main" id="{3EF28126-82B9-46CC-B7D4-142C7F4C5D02}"/>
              </a:ext>
            </a:extLst>
          </p:cNvPr>
          <p:cNvSpPr/>
          <p:nvPr/>
        </p:nvSpPr>
        <p:spPr>
          <a:xfrm>
            <a:off x="2086053" y="4143988"/>
            <a:ext cx="464299" cy="319427"/>
          </a:xfrm>
          <a:prstGeom prst="frame">
            <a:avLst>
              <a:gd name="adj1" fmla="val 6658"/>
            </a:avLst>
          </a:prstGeom>
          <a:solidFill>
            <a:srgbClr val="35DE00"/>
          </a:solidFill>
          <a:ln>
            <a:solidFill>
              <a:srgbClr val="35D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5469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0" grpId="0" animBg="1"/>
      <p:bldP spid="11" grpId="0" animBg="1"/>
      <p:bldP spid="14" grpId="0" animBg="1"/>
      <p:bldP spid="15" grpId="0" animBg="1"/>
      <p:bldP spid="16" grpId="0" animBg="1"/>
      <p:bldP spid="12" grpId="0" animBg="1"/>
      <p:bldP spid="13" grpId="0" animBg="1"/>
      <p:bldP spid="17" grpId="0"/>
      <p:bldP spid="20" grpId="0"/>
      <p:bldP spid="21" grpId="0"/>
      <p:bldP spid="22" grpId="0" animBg="1"/>
    </p:bldLst>
  </p:timing>
</p:sld>
</file>

<file path=ppt/theme/theme1.xml><?xml version="1.0" encoding="utf-8"?>
<a:theme xmlns:a="http://schemas.openxmlformats.org/drawingml/2006/main" name="配当">
  <a:themeElements>
    <a:clrScheme name="ユーザー定義 1">
      <a:dk1>
        <a:sysClr val="windowText" lastClr="000000"/>
      </a:dk1>
      <a:lt1>
        <a:sysClr val="window" lastClr="FFFFFF"/>
      </a:lt1>
      <a:dk2>
        <a:srgbClr val="455F51"/>
      </a:dk2>
      <a:lt2>
        <a:srgbClr val="E2DFCC"/>
      </a:lt2>
      <a:accent1>
        <a:srgbClr val="27A400"/>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メイリオ＋SegoeUI">
      <a:majorFont>
        <a:latin typeface="Segoe UI"/>
        <a:ea typeface="メイリオ"/>
        <a:cs typeface=""/>
      </a:majorFont>
      <a:minorFont>
        <a:latin typeface="Segoe UI"/>
        <a:ea typeface="メイリオ"/>
        <a:cs typeface=""/>
      </a:minorFont>
    </a:fontScheme>
    <a:fmtScheme name="配当">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TM03457464[[fn=配当]]</Template>
  <TotalTime>645</TotalTime>
  <Words>1377</Words>
  <Application>Microsoft Office PowerPoint</Application>
  <PresentationFormat>ワイド画面</PresentationFormat>
  <Paragraphs>297</Paragraphs>
  <Slides>24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24</vt:i4>
      </vt:variant>
    </vt:vector>
  </HeadingPairs>
  <TitlesOfParts>
    <vt:vector size="30" baseType="lpstr">
      <vt:lpstr>メイリオ</vt:lpstr>
      <vt:lpstr>游ゴシック</vt:lpstr>
      <vt:lpstr>Arial</vt:lpstr>
      <vt:lpstr>Segoe UI</vt:lpstr>
      <vt:lpstr>Wingdings 2</vt:lpstr>
      <vt:lpstr>配当</vt:lpstr>
      <vt:lpstr>基本的な用語の復習</vt:lpstr>
      <vt:lpstr>最初に</vt:lpstr>
      <vt:lpstr>変数(variable)</vt:lpstr>
      <vt:lpstr>変数(variable)</vt:lpstr>
      <vt:lpstr>関数(function)</vt:lpstr>
      <vt:lpstr>関数(function)</vt:lpstr>
      <vt:lpstr>関数(function)</vt:lpstr>
      <vt:lpstr>関数(function)</vt:lpstr>
      <vt:lpstr>関数(function)</vt:lpstr>
      <vt:lpstr>関数を使う利点</vt:lpstr>
      <vt:lpstr>関数を使う利点</vt:lpstr>
      <vt:lpstr>関数を使う利点</vt:lpstr>
      <vt:lpstr>コメントアウト</vt:lpstr>
      <vt:lpstr>コメントアウト</vt:lpstr>
      <vt:lpstr>コメントアウト</vt:lpstr>
      <vt:lpstr>コメントアウト</vt:lpstr>
      <vt:lpstr>list</vt:lpstr>
      <vt:lpstr>list</vt:lpstr>
      <vt:lpstr>list</vt:lpstr>
      <vt:lpstr>変数と配列（list）の違い</vt:lpstr>
      <vt:lpstr>list 要素の追加と削除 </vt:lpstr>
      <vt:lpstr>list 要素の追加と削除 </vt:lpstr>
      <vt:lpstr>list 要素の追加と削除 </vt:lpstr>
      <vt:lpstr>list その他色々</vt:lpstr>
    </vt:vector>
  </TitlesOfParts>
  <Company>中部大学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画像の鮮鋭化</dc:title>
  <dc:creator>木南 貴志</dc:creator>
  <cp:lastModifiedBy>木南 貴志</cp:lastModifiedBy>
  <cp:revision>100</cp:revision>
  <dcterms:created xsi:type="dcterms:W3CDTF">2019-06-13T15:33:34Z</dcterms:created>
  <dcterms:modified xsi:type="dcterms:W3CDTF">2019-10-16T05:42:32Z</dcterms:modified>
</cp:coreProperties>
</file>