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51"/>
  </p:notesMasterIdLst>
  <p:handoutMasterIdLst>
    <p:handoutMasterId r:id="rId52"/>
  </p:handoutMasterIdLst>
  <p:sldIdLst>
    <p:sldId id="256" r:id="rId2"/>
    <p:sldId id="296" r:id="rId3"/>
    <p:sldId id="295" r:id="rId4"/>
    <p:sldId id="258" r:id="rId5"/>
    <p:sldId id="257" r:id="rId6"/>
    <p:sldId id="259" r:id="rId7"/>
    <p:sldId id="278"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99" r:id="rId23"/>
    <p:sldId id="279" r:id="rId24"/>
    <p:sldId id="275" r:id="rId25"/>
    <p:sldId id="276" r:id="rId26"/>
    <p:sldId id="281" r:id="rId27"/>
    <p:sldId id="283" r:id="rId28"/>
    <p:sldId id="285" r:id="rId29"/>
    <p:sldId id="286" r:id="rId30"/>
    <p:sldId id="301" r:id="rId31"/>
    <p:sldId id="284" r:id="rId32"/>
    <p:sldId id="287" r:id="rId33"/>
    <p:sldId id="288" r:id="rId34"/>
    <p:sldId id="289" r:id="rId35"/>
    <p:sldId id="291" r:id="rId36"/>
    <p:sldId id="297" r:id="rId37"/>
    <p:sldId id="298" r:id="rId38"/>
    <p:sldId id="302" r:id="rId39"/>
    <p:sldId id="292" r:id="rId40"/>
    <p:sldId id="290" r:id="rId41"/>
    <p:sldId id="294" r:id="rId42"/>
    <p:sldId id="300" r:id="rId43"/>
    <p:sldId id="303" r:id="rId44"/>
    <p:sldId id="304" r:id="rId45"/>
    <p:sldId id="305" r:id="rId46"/>
    <p:sldId id="307" r:id="rId47"/>
    <p:sldId id="306" r:id="rId48"/>
    <p:sldId id="308" r:id="rId49"/>
    <p:sldId id="309"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401"/>
    <a:srgbClr val="239200"/>
    <a:srgbClr val="FFE701"/>
    <a:srgbClr val="218A00"/>
    <a:srgbClr val="27A400"/>
    <a:srgbClr val="35DE00"/>
    <a:srgbClr val="8DFF69"/>
    <a:srgbClr val="3CFA00"/>
    <a:srgbClr val="73FF4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94660" autoAdjust="0"/>
  </p:normalViewPr>
  <p:slideViewPr>
    <p:cSldViewPr snapToGrid="0">
      <p:cViewPr varScale="1">
        <p:scale>
          <a:sx n="68" d="100"/>
          <a:sy n="68" d="100"/>
        </p:scale>
        <p:origin x="79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2019/10/24</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2019/10/24</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2019/10/24</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2019/10/24</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2019/10/24</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2019/10/24</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hyperlink" Target="https://seleck.cc/647"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j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a:t>Github</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2019/10/23</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コンテンツ プレースホルダー 26">
            <a:extLst>
              <a:ext uri="{FF2B5EF4-FFF2-40B4-BE49-F238E27FC236}">
                <a16:creationId xmlns:a16="http://schemas.microsoft.com/office/drawing/2014/main" id="{71C27207-C8A7-4D2B-BF8C-34900B05E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1" y="1220744"/>
            <a:ext cx="10764641" cy="5254997"/>
          </a:xfrm>
        </p:spPr>
      </p:pic>
      <p:sp>
        <p:nvSpPr>
          <p:cNvPr id="2" name="タイトル 1">
            <a:extLst>
              <a:ext uri="{FF2B5EF4-FFF2-40B4-BE49-F238E27FC236}">
                <a16:creationId xmlns:a16="http://schemas.microsoft.com/office/drawing/2014/main" id="{1285B0D4-9134-4E47-A608-11B72D1A84A5}"/>
              </a:ext>
            </a:extLst>
          </p:cNvPr>
          <p:cNvSpPr>
            <a:spLocks noGrp="1"/>
          </p:cNvSpPr>
          <p:nvPr>
            <p:ph type="title"/>
          </p:nvPr>
        </p:nvSpPr>
        <p:spPr/>
        <p:txBody>
          <a:bodyPr/>
          <a:lstStyle/>
          <a:p>
            <a:r>
              <a:rPr kumimoji="1" lang="ja-JP" altLang="en-US" dirty="0"/>
              <a:t>リモート（共有）リポジトリ</a:t>
            </a:r>
          </a:p>
        </p:txBody>
      </p:sp>
      <p:sp>
        <p:nvSpPr>
          <p:cNvPr id="4" name="スライド番号プレースホルダー 3">
            <a:extLst>
              <a:ext uri="{FF2B5EF4-FFF2-40B4-BE49-F238E27FC236}">
                <a16:creationId xmlns:a16="http://schemas.microsoft.com/office/drawing/2014/main" id="{B428F4EB-AABF-49E9-B666-CF18C590165C}"/>
              </a:ext>
            </a:extLst>
          </p:cNvPr>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14" name="フレーム 13">
            <a:extLst>
              <a:ext uri="{FF2B5EF4-FFF2-40B4-BE49-F238E27FC236}">
                <a16:creationId xmlns:a16="http://schemas.microsoft.com/office/drawing/2014/main" id="{E91CD44E-F1D6-4383-A8D2-CC5BCA2444DE}"/>
              </a:ext>
            </a:extLst>
          </p:cNvPr>
          <p:cNvSpPr/>
          <p:nvPr/>
        </p:nvSpPr>
        <p:spPr>
          <a:xfrm>
            <a:off x="4805742" y="2998216"/>
            <a:ext cx="450171" cy="311085"/>
          </a:xfrm>
          <a:prstGeom prst="frame">
            <a:avLst>
              <a:gd name="adj1" fmla="val 14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フレーム 14">
            <a:extLst>
              <a:ext uri="{FF2B5EF4-FFF2-40B4-BE49-F238E27FC236}">
                <a16:creationId xmlns:a16="http://schemas.microsoft.com/office/drawing/2014/main" id="{B99F6B5A-4CB3-43C2-B88E-BF7D8A0B103D}"/>
              </a:ext>
            </a:extLst>
          </p:cNvPr>
          <p:cNvSpPr/>
          <p:nvPr/>
        </p:nvSpPr>
        <p:spPr>
          <a:xfrm>
            <a:off x="3526079" y="3718998"/>
            <a:ext cx="1228801" cy="369332"/>
          </a:xfrm>
          <a:prstGeom prst="frame">
            <a:avLst>
              <a:gd name="adj1" fmla="val 13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フレーム 15">
            <a:extLst>
              <a:ext uri="{FF2B5EF4-FFF2-40B4-BE49-F238E27FC236}">
                <a16:creationId xmlns:a16="http://schemas.microsoft.com/office/drawing/2014/main" id="{ADEEA1D7-FF38-4584-BA59-F0186DFA74B4}"/>
              </a:ext>
            </a:extLst>
          </p:cNvPr>
          <p:cNvSpPr/>
          <p:nvPr/>
        </p:nvSpPr>
        <p:spPr>
          <a:xfrm>
            <a:off x="3526079" y="4143514"/>
            <a:ext cx="2853735" cy="459190"/>
          </a:xfrm>
          <a:prstGeom prst="frame">
            <a:avLst>
              <a:gd name="adj1" fmla="val 14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100338BB-BF56-4C85-BFAD-9F7FC4C6B0B2}"/>
              </a:ext>
            </a:extLst>
          </p:cNvPr>
          <p:cNvSpPr txBox="1"/>
          <p:nvPr/>
        </p:nvSpPr>
        <p:spPr>
          <a:xfrm>
            <a:off x="6682614" y="3035634"/>
            <a:ext cx="2311484" cy="369332"/>
          </a:xfrm>
          <a:prstGeom prst="rect">
            <a:avLst/>
          </a:prstGeom>
          <a:noFill/>
        </p:spPr>
        <p:txBody>
          <a:bodyPr wrap="square" rtlCol="0">
            <a:spAutoFit/>
          </a:bodyPr>
          <a:lstStyle/>
          <a:p>
            <a:r>
              <a:rPr lang="ja-JP" altLang="en-US" b="1" dirty="0">
                <a:solidFill>
                  <a:srgbClr val="27A400"/>
                </a:solidFill>
              </a:rPr>
              <a:t>リポジトリの名前</a:t>
            </a:r>
            <a:endParaRPr kumimoji="1" lang="ja-JP" altLang="en-US" b="1" dirty="0">
              <a:solidFill>
                <a:srgbClr val="27A400"/>
              </a:solidFill>
            </a:endParaRPr>
          </a:p>
        </p:txBody>
      </p:sp>
      <p:sp>
        <p:nvSpPr>
          <p:cNvPr id="19" name="テキスト ボックス 18">
            <a:extLst>
              <a:ext uri="{FF2B5EF4-FFF2-40B4-BE49-F238E27FC236}">
                <a16:creationId xmlns:a16="http://schemas.microsoft.com/office/drawing/2014/main" id="{FF781561-FF64-4664-ADDA-E30A5E92431A}"/>
              </a:ext>
            </a:extLst>
          </p:cNvPr>
          <p:cNvSpPr txBox="1"/>
          <p:nvPr/>
        </p:nvSpPr>
        <p:spPr>
          <a:xfrm>
            <a:off x="6544026" y="3716964"/>
            <a:ext cx="2311484" cy="369332"/>
          </a:xfrm>
          <a:prstGeom prst="rect">
            <a:avLst/>
          </a:prstGeom>
          <a:noFill/>
        </p:spPr>
        <p:txBody>
          <a:bodyPr wrap="square" rtlCol="0">
            <a:spAutoFit/>
          </a:bodyPr>
          <a:lstStyle/>
          <a:p>
            <a:r>
              <a:rPr lang="ja-JP" altLang="en-US" b="1" dirty="0">
                <a:solidFill>
                  <a:srgbClr val="27A400"/>
                </a:solidFill>
              </a:rPr>
              <a:t>リポジトリの説明</a:t>
            </a:r>
            <a:endParaRPr kumimoji="1" lang="ja-JP" altLang="en-US" b="1" dirty="0">
              <a:solidFill>
                <a:srgbClr val="27A400"/>
              </a:solidFill>
            </a:endParaRPr>
          </a:p>
        </p:txBody>
      </p:sp>
      <p:sp>
        <p:nvSpPr>
          <p:cNvPr id="22" name="テキスト ボックス 21">
            <a:extLst>
              <a:ext uri="{FF2B5EF4-FFF2-40B4-BE49-F238E27FC236}">
                <a16:creationId xmlns:a16="http://schemas.microsoft.com/office/drawing/2014/main" id="{49FE1AA7-9CA5-47D4-A698-BD3C4FA9D0E2}"/>
              </a:ext>
            </a:extLst>
          </p:cNvPr>
          <p:cNvSpPr txBox="1"/>
          <p:nvPr/>
        </p:nvSpPr>
        <p:spPr>
          <a:xfrm>
            <a:off x="6403295" y="4233372"/>
            <a:ext cx="2311484" cy="369332"/>
          </a:xfrm>
          <a:prstGeom prst="rect">
            <a:avLst/>
          </a:prstGeom>
          <a:noFill/>
        </p:spPr>
        <p:txBody>
          <a:bodyPr wrap="square" rtlCol="0">
            <a:spAutoFit/>
          </a:bodyPr>
          <a:lstStyle/>
          <a:p>
            <a:r>
              <a:rPr lang="ja-JP" altLang="en-US" b="1" dirty="0">
                <a:solidFill>
                  <a:srgbClr val="27A400"/>
                </a:solidFill>
              </a:rPr>
              <a:t>公開・非公開の設定</a:t>
            </a:r>
            <a:endParaRPr kumimoji="1" lang="ja-JP" altLang="en-US" b="1" dirty="0">
              <a:solidFill>
                <a:srgbClr val="27A400"/>
              </a:solidFill>
            </a:endParaRPr>
          </a:p>
        </p:txBody>
      </p:sp>
      <p:sp>
        <p:nvSpPr>
          <p:cNvPr id="23" name="テキスト ボックス 22">
            <a:extLst>
              <a:ext uri="{FF2B5EF4-FFF2-40B4-BE49-F238E27FC236}">
                <a16:creationId xmlns:a16="http://schemas.microsoft.com/office/drawing/2014/main" id="{C7B4771E-977E-4393-82CF-A4FFA0277CAF}"/>
              </a:ext>
            </a:extLst>
          </p:cNvPr>
          <p:cNvSpPr txBox="1"/>
          <p:nvPr/>
        </p:nvSpPr>
        <p:spPr>
          <a:xfrm>
            <a:off x="6403295" y="5219856"/>
            <a:ext cx="3343309" cy="369332"/>
          </a:xfrm>
          <a:prstGeom prst="rect">
            <a:avLst/>
          </a:prstGeom>
          <a:noFill/>
        </p:spPr>
        <p:txBody>
          <a:bodyPr wrap="square" rtlCol="0">
            <a:spAutoFit/>
          </a:bodyPr>
          <a:lstStyle/>
          <a:p>
            <a:r>
              <a:rPr lang="en-US" altLang="ja-JP" b="1" dirty="0">
                <a:solidFill>
                  <a:srgbClr val="27A400"/>
                </a:solidFill>
              </a:rPr>
              <a:t>Readme</a:t>
            </a:r>
            <a:r>
              <a:rPr lang="ja-JP" altLang="en-US" b="1" dirty="0">
                <a:solidFill>
                  <a:srgbClr val="27A400"/>
                </a:solidFill>
              </a:rPr>
              <a:t>とライセンスの設定</a:t>
            </a:r>
            <a:endParaRPr kumimoji="1" lang="ja-JP" altLang="en-US" b="1" dirty="0">
              <a:solidFill>
                <a:srgbClr val="27A400"/>
              </a:solidFill>
            </a:endParaRPr>
          </a:p>
        </p:txBody>
      </p:sp>
    </p:spTree>
    <p:extLst>
      <p:ext uri="{BB962C8B-B14F-4D97-AF65-F5344CB8AC3E}">
        <p14:creationId xmlns:p14="http://schemas.microsoft.com/office/powerpoint/2010/main" val="313765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ECD611FD-B18E-4897-AB37-B6A4051AE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526" y="1375248"/>
            <a:ext cx="6912514" cy="5370991"/>
          </a:xfrm>
          <a:prstGeom prst="rect">
            <a:avLst/>
          </a:prstGeom>
        </p:spPr>
      </p:pic>
      <p:sp>
        <p:nvSpPr>
          <p:cNvPr id="2" name="タイトル 1">
            <a:extLst>
              <a:ext uri="{FF2B5EF4-FFF2-40B4-BE49-F238E27FC236}">
                <a16:creationId xmlns:a16="http://schemas.microsoft.com/office/drawing/2014/main" id="{1285B0D4-9134-4E47-A608-11B72D1A84A5}"/>
              </a:ext>
            </a:extLst>
          </p:cNvPr>
          <p:cNvSpPr>
            <a:spLocks noGrp="1"/>
          </p:cNvSpPr>
          <p:nvPr>
            <p:ph type="title"/>
          </p:nvPr>
        </p:nvSpPr>
        <p:spPr/>
        <p:txBody>
          <a:bodyPr/>
          <a:lstStyle/>
          <a:p>
            <a:r>
              <a:rPr kumimoji="1" lang="ja-JP" altLang="en-US" dirty="0"/>
              <a:t>リモート（共有）リポジトリ</a:t>
            </a:r>
          </a:p>
        </p:txBody>
      </p:sp>
      <p:sp>
        <p:nvSpPr>
          <p:cNvPr id="4" name="スライド番号プレースホルダー 3">
            <a:extLst>
              <a:ext uri="{FF2B5EF4-FFF2-40B4-BE49-F238E27FC236}">
                <a16:creationId xmlns:a16="http://schemas.microsoft.com/office/drawing/2014/main" id="{B428F4EB-AABF-49E9-B666-CF18C590165C}"/>
              </a:ext>
            </a:extLst>
          </p:cNvPr>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8" name="フレーム 7">
            <a:extLst>
              <a:ext uri="{FF2B5EF4-FFF2-40B4-BE49-F238E27FC236}">
                <a16:creationId xmlns:a16="http://schemas.microsoft.com/office/drawing/2014/main" id="{CAB94B61-8FE2-42A1-AF18-933168660C84}"/>
              </a:ext>
            </a:extLst>
          </p:cNvPr>
          <p:cNvSpPr/>
          <p:nvPr/>
        </p:nvSpPr>
        <p:spPr>
          <a:xfrm>
            <a:off x="1694862" y="1354928"/>
            <a:ext cx="1199168" cy="406400"/>
          </a:xfrm>
          <a:prstGeom prst="frame">
            <a:avLst>
              <a:gd name="adj1" fmla="val 9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吹き出し: 角を丸めた四角形 9">
            <a:extLst>
              <a:ext uri="{FF2B5EF4-FFF2-40B4-BE49-F238E27FC236}">
                <a16:creationId xmlns:a16="http://schemas.microsoft.com/office/drawing/2014/main" id="{A68C9E52-7ECF-4D2C-93EA-065D732474D0}"/>
              </a:ext>
            </a:extLst>
          </p:cNvPr>
          <p:cNvSpPr/>
          <p:nvPr/>
        </p:nvSpPr>
        <p:spPr>
          <a:xfrm>
            <a:off x="3119120" y="1264463"/>
            <a:ext cx="4734560" cy="406400"/>
          </a:xfrm>
          <a:prstGeom prst="wedgeRoundRectCallout">
            <a:avLst>
              <a:gd name="adj1" fmla="val -52593"/>
              <a:gd name="adj2" fmla="val 194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リポジトリが作成されているか確認</a:t>
            </a:r>
          </a:p>
        </p:txBody>
      </p:sp>
      <p:sp>
        <p:nvSpPr>
          <p:cNvPr id="27" name="フレーム 26">
            <a:extLst>
              <a:ext uri="{FF2B5EF4-FFF2-40B4-BE49-F238E27FC236}">
                <a16:creationId xmlns:a16="http://schemas.microsoft.com/office/drawing/2014/main" id="{E482C643-C8DD-4773-BDFF-7E9E87045A57}"/>
              </a:ext>
            </a:extLst>
          </p:cNvPr>
          <p:cNvSpPr/>
          <p:nvPr/>
        </p:nvSpPr>
        <p:spPr>
          <a:xfrm>
            <a:off x="1694863" y="3119120"/>
            <a:ext cx="6321377" cy="1371600"/>
          </a:xfrm>
          <a:prstGeom prst="frame">
            <a:avLst>
              <a:gd name="adj1" fmla="val 3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フレーム 27">
            <a:extLst>
              <a:ext uri="{FF2B5EF4-FFF2-40B4-BE49-F238E27FC236}">
                <a16:creationId xmlns:a16="http://schemas.microsoft.com/office/drawing/2014/main" id="{EC33D0CE-549E-4517-81DD-A2C73D95F9F5}"/>
              </a:ext>
            </a:extLst>
          </p:cNvPr>
          <p:cNvSpPr/>
          <p:nvPr/>
        </p:nvSpPr>
        <p:spPr>
          <a:xfrm>
            <a:off x="1694862" y="4601505"/>
            <a:ext cx="6321378" cy="762976"/>
          </a:xfrm>
          <a:prstGeom prst="frame">
            <a:avLst>
              <a:gd name="adj1" fmla="val 6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フレーム 28">
            <a:extLst>
              <a:ext uri="{FF2B5EF4-FFF2-40B4-BE49-F238E27FC236}">
                <a16:creationId xmlns:a16="http://schemas.microsoft.com/office/drawing/2014/main" id="{DDCA402E-F1F2-4065-BCEB-50E6F966E060}"/>
              </a:ext>
            </a:extLst>
          </p:cNvPr>
          <p:cNvSpPr/>
          <p:nvPr/>
        </p:nvSpPr>
        <p:spPr>
          <a:xfrm>
            <a:off x="1694862" y="5475266"/>
            <a:ext cx="6321377" cy="759326"/>
          </a:xfrm>
          <a:prstGeom prst="frame">
            <a:avLst>
              <a:gd name="adj1" fmla="val 3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フレーム 29">
            <a:extLst>
              <a:ext uri="{FF2B5EF4-FFF2-40B4-BE49-F238E27FC236}">
                <a16:creationId xmlns:a16="http://schemas.microsoft.com/office/drawing/2014/main" id="{0AA8B2B4-C660-40EF-9C37-FB4AD35C53C4}"/>
              </a:ext>
            </a:extLst>
          </p:cNvPr>
          <p:cNvSpPr/>
          <p:nvPr/>
        </p:nvSpPr>
        <p:spPr>
          <a:xfrm>
            <a:off x="3373119" y="2502850"/>
            <a:ext cx="2113281" cy="209246"/>
          </a:xfrm>
          <a:prstGeom prst="frame">
            <a:avLst>
              <a:gd name="adj1" fmla="val 9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596D2DCB-9159-467C-926B-1C249F2EEF27}"/>
              </a:ext>
            </a:extLst>
          </p:cNvPr>
          <p:cNvSpPr txBox="1"/>
          <p:nvPr/>
        </p:nvSpPr>
        <p:spPr>
          <a:xfrm>
            <a:off x="5608319" y="2448808"/>
            <a:ext cx="3180080" cy="400110"/>
          </a:xfrm>
          <a:prstGeom prst="rect">
            <a:avLst/>
          </a:prstGeom>
          <a:noFill/>
        </p:spPr>
        <p:txBody>
          <a:bodyPr wrap="square" rtlCol="0">
            <a:spAutoFit/>
          </a:bodyPr>
          <a:lstStyle/>
          <a:p>
            <a:r>
              <a:rPr kumimoji="1" lang="ja-JP" altLang="en-US" sz="2000" b="1" dirty="0">
                <a:solidFill>
                  <a:srgbClr val="27A400"/>
                </a:solidFill>
              </a:rPr>
              <a:t>リポジトリの</a:t>
            </a:r>
            <a:r>
              <a:rPr kumimoji="1" lang="en-US" altLang="ja-JP" sz="2000" b="1" dirty="0">
                <a:solidFill>
                  <a:srgbClr val="27A400"/>
                </a:solidFill>
              </a:rPr>
              <a:t>URL</a:t>
            </a:r>
            <a:endParaRPr kumimoji="1" lang="ja-JP" altLang="en-US" sz="2000" b="1" dirty="0">
              <a:solidFill>
                <a:srgbClr val="27A400"/>
              </a:solidFill>
            </a:endParaRPr>
          </a:p>
        </p:txBody>
      </p:sp>
      <p:sp>
        <p:nvSpPr>
          <p:cNvPr id="32" name="テキスト ボックス 31">
            <a:extLst>
              <a:ext uri="{FF2B5EF4-FFF2-40B4-BE49-F238E27FC236}">
                <a16:creationId xmlns:a16="http://schemas.microsoft.com/office/drawing/2014/main" id="{0E935BD3-3F3C-4D7D-908C-29433F7DCD74}"/>
              </a:ext>
            </a:extLst>
          </p:cNvPr>
          <p:cNvSpPr txBox="1"/>
          <p:nvPr/>
        </p:nvSpPr>
        <p:spPr>
          <a:xfrm>
            <a:off x="8016239" y="3498824"/>
            <a:ext cx="3892646" cy="707886"/>
          </a:xfrm>
          <a:prstGeom prst="rect">
            <a:avLst/>
          </a:prstGeom>
          <a:noFill/>
        </p:spPr>
        <p:txBody>
          <a:bodyPr wrap="square" rtlCol="0">
            <a:spAutoFit/>
          </a:bodyPr>
          <a:lstStyle/>
          <a:p>
            <a:r>
              <a:rPr kumimoji="1" lang="ja-JP" altLang="en-US" sz="2000" b="1" dirty="0">
                <a:solidFill>
                  <a:srgbClr val="27A400"/>
                </a:solidFill>
              </a:rPr>
              <a:t>ローカルリポジトリから</a:t>
            </a:r>
            <a:endParaRPr kumimoji="1" lang="en-US" altLang="ja-JP" sz="2000" b="1" dirty="0">
              <a:solidFill>
                <a:srgbClr val="27A400"/>
              </a:solidFill>
            </a:endParaRPr>
          </a:p>
          <a:p>
            <a:r>
              <a:rPr kumimoji="1" lang="ja-JP" altLang="en-US" sz="2000" b="1" dirty="0">
                <a:solidFill>
                  <a:srgbClr val="27A400"/>
                </a:solidFill>
              </a:rPr>
              <a:t>リモートリポジトリにプッシュ</a:t>
            </a:r>
          </a:p>
        </p:txBody>
      </p:sp>
      <p:sp>
        <p:nvSpPr>
          <p:cNvPr id="33" name="テキスト ボックス 32">
            <a:extLst>
              <a:ext uri="{FF2B5EF4-FFF2-40B4-BE49-F238E27FC236}">
                <a16:creationId xmlns:a16="http://schemas.microsoft.com/office/drawing/2014/main" id="{6355E5A9-B704-484D-BC31-10550E07D3D8}"/>
              </a:ext>
            </a:extLst>
          </p:cNvPr>
          <p:cNvSpPr txBox="1"/>
          <p:nvPr/>
        </p:nvSpPr>
        <p:spPr>
          <a:xfrm>
            <a:off x="8016239" y="4658758"/>
            <a:ext cx="3892646" cy="707886"/>
          </a:xfrm>
          <a:prstGeom prst="rect">
            <a:avLst/>
          </a:prstGeom>
          <a:noFill/>
        </p:spPr>
        <p:txBody>
          <a:bodyPr wrap="square" rtlCol="0">
            <a:spAutoFit/>
          </a:bodyPr>
          <a:lstStyle/>
          <a:p>
            <a:r>
              <a:rPr kumimoji="1" lang="ja-JP" altLang="en-US" sz="2000" b="1" dirty="0">
                <a:solidFill>
                  <a:srgbClr val="27A400"/>
                </a:solidFill>
              </a:rPr>
              <a:t>リモートリポジトリから</a:t>
            </a:r>
            <a:endParaRPr kumimoji="1" lang="en-US" altLang="ja-JP" sz="2000" b="1" dirty="0">
              <a:solidFill>
                <a:srgbClr val="27A400"/>
              </a:solidFill>
            </a:endParaRPr>
          </a:p>
          <a:p>
            <a:r>
              <a:rPr kumimoji="1" lang="ja-JP" altLang="en-US" sz="2000" b="1" dirty="0">
                <a:solidFill>
                  <a:srgbClr val="27A400"/>
                </a:solidFill>
              </a:rPr>
              <a:t>リモートリポジトリにプッシュ</a:t>
            </a:r>
          </a:p>
        </p:txBody>
      </p:sp>
      <p:sp>
        <p:nvSpPr>
          <p:cNvPr id="34" name="テキスト ボックス 33">
            <a:extLst>
              <a:ext uri="{FF2B5EF4-FFF2-40B4-BE49-F238E27FC236}">
                <a16:creationId xmlns:a16="http://schemas.microsoft.com/office/drawing/2014/main" id="{5452833D-84E1-4481-9CF5-58DC8144721E}"/>
              </a:ext>
            </a:extLst>
          </p:cNvPr>
          <p:cNvSpPr txBox="1"/>
          <p:nvPr/>
        </p:nvSpPr>
        <p:spPr>
          <a:xfrm>
            <a:off x="8016239" y="5585034"/>
            <a:ext cx="3892646" cy="707886"/>
          </a:xfrm>
          <a:prstGeom prst="rect">
            <a:avLst/>
          </a:prstGeom>
          <a:noFill/>
        </p:spPr>
        <p:txBody>
          <a:bodyPr wrap="square" rtlCol="0">
            <a:spAutoFit/>
          </a:bodyPr>
          <a:lstStyle/>
          <a:p>
            <a:r>
              <a:rPr kumimoji="1" lang="ja-JP" altLang="en-US" sz="2000" b="1" dirty="0">
                <a:solidFill>
                  <a:srgbClr val="27A400"/>
                </a:solidFill>
              </a:rPr>
              <a:t>他のバージョン管理方法からインポート</a:t>
            </a:r>
          </a:p>
        </p:txBody>
      </p:sp>
    </p:spTree>
    <p:extLst>
      <p:ext uri="{BB962C8B-B14F-4D97-AF65-F5344CB8AC3E}">
        <p14:creationId xmlns:p14="http://schemas.microsoft.com/office/powerpoint/2010/main" val="118867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コンテンツ プレースホルダー 24">
            <a:extLst>
              <a:ext uri="{FF2B5EF4-FFF2-40B4-BE49-F238E27FC236}">
                <a16:creationId xmlns:a16="http://schemas.microsoft.com/office/drawing/2014/main" id="{1C7F388A-1247-454E-81A6-203D69850C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798" y="2443270"/>
            <a:ext cx="6156483" cy="4189412"/>
          </a:xfrm>
        </p:spPr>
      </p:pic>
      <p:sp>
        <p:nvSpPr>
          <p:cNvPr id="2" name="タイトル 1">
            <a:extLst>
              <a:ext uri="{FF2B5EF4-FFF2-40B4-BE49-F238E27FC236}">
                <a16:creationId xmlns:a16="http://schemas.microsoft.com/office/drawing/2014/main" id="{88BBA7F2-DE1D-4706-8DFF-A947870A91CA}"/>
              </a:ext>
            </a:extLst>
          </p:cNvPr>
          <p:cNvSpPr>
            <a:spLocks noGrp="1"/>
          </p:cNvSpPr>
          <p:nvPr>
            <p:ph type="title"/>
          </p:nvPr>
        </p:nvSpPr>
        <p:spPr/>
        <p:txBody>
          <a:bodyPr/>
          <a:lstStyle/>
          <a:p>
            <a:r>
              <a:rPr kumimoji="1" lang="ja-JP" altLang="en-US" dirty="0"/>
              <a:t>作業用ディレクトリの作成</a:t>
            </a:r>
          </a:p>
        </p:txBody>
      </p:sp>
      <p:sp>
        <p:nvSpPr>
          <p:cNvPr id="4" name="スライド番号プレースホルダー 3">
            <a:extLst>
              <a:ext uri="{FF2B5EF4-FFF2-40B4-BE49-F238E27FC236}">
                <a16:creationId xmlns:a16="http://schemas.microsoft.com/office/drawing/2014/main" id="{BDC9F565-6165-4E42-84DA-74D68D7689CC}"/>
              </a:ext>
            </a:extLst>
          </p:cNvPr>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9" name="テキスト ボックス 8">
            <a:extLst>
              <a:ext uri="{FF2B5EF4-FFF2-40B4-BE49-F238E27FC236}">
                <a16:creationId xmlns:a16="http://schemas.microsoft.com/office/drawing/2014/main" id="{0EF201B2-9EB1-4478-BDB9-603B660583EF}"/>
              </a:ext>
            </a:extLst>
          </p:cNvPr>
          <p:cNvSpPr txBox="1"/>
          <p:nvPr/>
        </p:nvSpPr>
        <p:spPr>
          <a:xfrm>
            <a:off x="304800" y="1264463"/>
            <a:ext cx="11887200" cy="1046440"/>
          </a:xfrm>
          <a:prstGeom prst="rect">
            <a:avLst/>
          </a:prstGeom>
          <a:noFill/>
        </p:spPr>
        <p:txBody>
          <a:bodyPr wrap="square" rtlCol="0">
            <a:spAutoFit/>
          </a:bodyPr>
          <a:lstStyle/>
          <a:p>
            <a:pPr>
              <a:spcBef>
                <a:spcPts val="600"/>
              </a:spcBef>
              <a:spcAft>
                <a:spcPts val="600"/>
              </a:spcAft>
            </a:pPr>
            <a:r>
              <a:rPr lang="ja-JP" altLang="en-US" sz="2800" dirty="0"/>
              <a:t>今回は作業用ディレクトリ内に</a:t>
            </a:r>
            <a:r>
              <a:rPr lang="en-US" altLang="ja-JP" sz="2800" dirty="0"/>
              <a:t>README.md</a:t>
            </a:r>
            <a:r>
              <a:rPr lang="ja-JP" altLang="en-US" sz="2800" dirty="0"/>
              <a:t>を作成</a:t>
            </a:r>
            <a:endParaRPr lang="en-US" altLang="ja-JP" sz="2800" dirty="0"/>
          </a:p>
          <a:p>
            <a:pPr>
              <a:spcBef>
                <a:spcPts val="600"/>
              </a:spcBef>
              <a:spcAft>
                <a:spcPts val="600"/>
              </a:spcAft>
            </a:pPr>
            <a:r>
              <a:rPr lang="en-US" altLang="ja-JP" sz="2400" dirty="0"/>
              <a:t>-</a:t>
            </a:r>
            <a:r>
              <a:rPr kumimoji="1" lang="ja-JP" altLang="en-US" sz="2400" dirty="0"/>
              <a:t>ディレクトリのトップに</a:t>
            </a:r>
            <a:r>
              <a:rPr lang="en-US" altLang="ja-JP" sz="2400" dirty="0"/>
              <a:t>README.md</a:t>
            </a:r>
            <a:r>
              <a:rPr lang="ja-JP" altLang="en-US" sz="2400" dirty="0"/>
              <a:t>を作成するとリポジトリのトップに表示される</a:t>
            </a:r>
            <a:endParaRPr kumimoji="1" lang="ja-JP" altLang="en-US" sz="2400" dirty="0"/>
          </a:p>
        </p:txBody>
      </p:sp>
      <p:sp>
        <p:nvSpPr>
          <p:cNvPr id="15" name="フレーム 14">
            <a:extLst>
              <a:ext uri="{FF2B5EF4-FFF2-40B4-BE49-F238E27FC236}">
                <a16:creationId xmlns:a16="http://schemas.microsoft.com/office/drawing/2014/main" id="{F3F6A892-3413-462A-BFFE-778F7C4AEAF1}"/>
              </a:ext>
            </a:extLst>
          </p:cNvPr>
          <p:cNvSpPr/>
          <p:nvPr/>
        </p:nvSpPr>
        <p:spPr>
          <a:xfrm>
            <a:off x="1930399" y="4382455"/>
            <a:ext cx="6431280" cy="2250227"/>
          </a:xfrm>
          <a:prstGeom prst="frame">
            <a:avLst>
              <a:gd name="adj1" fmla="val 56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095E6C70-5777-483B-B913-BED8F2727210}"/>
              </a:ext>
            </a:extLst>
          </p:cNvPr>
          <p:cNvSpPr txBox="1"/>
          <p:nvPr/>
        </p:nvSpPr>
        <p:spPr>
          <a:xfrm>
            <a:off x="1817277" y="3920790"/>
            <a:ext cx="7172960" cy="461665"/>
          </a:xfrm>
          <a:prstGeom prst="rect">
            <a:avLst/>
          </a:prstGeom>
          <a:solidFill>
            <a:schemeClr val="bg1"/>
          </a:solidFill>
        </p:spPr>
        <p:txBody>
          <a:bodyPr wrap="square" rtlCol="0">
            <a:spAutoFit/>
          </a:bodyPr>
          <a:lstStyle/>
          <a:p>
            <a:r>
              <a:rPr kumimoji="1" lang="en-US" altLang="ja-JP" sz="2400" b="1" dirty="0">
                <a:solidFill>
                  <a:srgbClr val="27A400"/>
                </a:solidFill>
              </a:rPr>
              <a:t>README.md</a:t>
            </a:r>
            <a:r>
              <a:rPr kumimoji="1" lang="ja-JP" altLang="en-US" sz="2400" b="1" dirty="0">
                <a:solidFill>
                  <a:srgbClr val="27A400"/>
                </a:solidFill>
              </a:rPr>
              <a:t>に作成した内容はここに表示される</a:t>
            </a:r>
          </a:p>
        </p:txBody>
      </p:sp>
    </p:spTree>
    <p:extLst>
      <p:ext uri="{BB962C8B-B14F-4D97-AF65-F5344CB8AC3E}">
        <p14:creationId xmlns:p14="http://schemas.microsoft.com/office/powerpoint/2010/main" val="124409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BA7F2-DE1D-4706-8DFF-A947870A91CA}"/>
              </a:ext>
            </a:extLst>
          </p:cNvPr>
          <p:cNvSpPr>
            <a:spLocks noGrp="1"/>
          </p:cNvSpPr>
          <p:nvPr>
            <p:ph type="title"/>
          </p:nvPr>
        </p:nvSpPr>
        <p:spPr/>
        <p:txBody>
          <a:bodyPr/>
          <a:lstStyle/>
          <a:p>
            <a:r>
              <a:rPr kumimoji="1" lang="ja-JP" altLang="en-US" dirty="0"/>
              <a:t>作業用ディレクトリの作成</a:t>
            </a:r>
          </a:p>
        </p:txBody>
      </p:sp>
      <p:sp>
        <p:nvSpPr>
          <p:cNvPr id="4" name="スライド番号プレースホルダー 3">
            <a:extLst>
              <a:ext uri="{FF2B5EF4-FFF2-40B4-BE49-F238E27FC236}">
                <a16:creationId xmlns:a16="http://schemas.microsoft.com/office/drawing/2014/main" id="{BDC9F565-6165-4E42-84DA-74D68D7689CC}"/>
              </a:ext>
            </a:extLst>
          </p:cNvPr>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6" name="コンテンツ プレースホルダー 5">
            <a:extLst>
              <a:ext uri="{FF2B5EF4-FFF2-40B4-BE49-F238E27FC236}">
                <a16:creationId xmlns:a16="http://schemas.microsoft.com/office/drawing/2014/main" id="{6ED4B291-B4A0-4F9F-A1B5-3429AB57CC1F}"/>
              </a:ext>
            </a:extLst>
          </p:cNvPr>
          <p:cNvSpPr>
            <a:spLocks noGrp="1"/>
          </p:cNvSpPr>
          <p:nvPr>
            <p:ph idx="1"/>
          </p:nvPr>
        </p:nvSpPr>
        <p:spPr>
          <a:xfrm>
            <a:off x="581191" y="3428999"/>
            <a:ext cx="11029950" cy="19725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kumimoji="1" lang="en-US" altLang="ja-JP" sz="2000" dirty="0">
                <a:solidFill>
                  <a:schemeClr val="tx1"/>
                </a:solidFill>
              </a:rPr>
              <a:t>$</a:t>
            </a:r>
            <a:r>
              <a:rPr kumimoji="1" lang="ja-JP" altLang="en-US" sz="2000" dirty="0">
                <a:solidFill>
                  <a:schemeClr val="tx1"/>
                </a:solidFill>
              </a:rPr>
              <a:t> </a:t>
            </a:r>
            <a:r>
              <a:rPr kumimoji="1" lang="en-US" altLang="ja-JP" sz="2000" dirty="0" err="1">
                <a:solidFill>
                  <a:schemeClr val="tx1"/>
                </a:solidFill>
              </a:rPr>
              <a:t>mkdir</a:t>
            </a:r>
            <a:r>
              <a:rPr kumimoji="1" lang="en-US" altLang="ja-JP" sz="2000" dirty="0">
                <a:solidFill>
                  <a:schemeClr val="tx1"/>
                </a:solidFill>
              </a:rPr>
              <a:t> test</a:t>
            </a:r>
          </a:p>
          <a:p>
            <a:r>
              <a:rPr lang="en-US" altLang="ja-JP" sz="2000" dirty="0">
                <a:solidFill>
                  <a:schemeClr val="tx1"/>
                </a:solidFill>
              </a:rPr>
              <a:t>$ cd test</a:t>
            </a:r>
          </a:p>
          <a:p>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vim</a:t>
            </a:r>
            <a:r>
              <a:rPr lang="ja-JP" altLang="en-US" sz="2000" dirty="0"/>
              <a:t> </a:t>
            </a:r>
            <a:r>
              <a:rPr lang="en-US" altLang="ja-JP" sz="2000" dirty="0"/>
              <a:t>README.md</a:t>
            </a:r>
            <a:endParaRPr kumimoji="1" lang="en-US" altLang="ja-JP" sz="2000" dirty="0">
              <a:solidFill>
                <a:schemeClr val="tx1"/>
              </a:solidFill>
            </a:endParaRPr>
          </a:p>
        </p:txBody>
      </p:sp>
      <p:sp>
        <p:nvSpPr>
          <p:cNvPr id="7" name="テキスト ボックス 6">
            <a:extLst>
              <a:ext uri="{FF2B5EF4-FFF2-40B4-BE49-F238E27FC236}">
                <a16:creationId xmlns:a16="http://schemas.microsoft.com/office/drawing/2014/main" id="{C10AAA83-54C5-4B75-A850-947D3316CB86}"/>
              </a:ext>
            </a:extLst>
          </p:cNvPr>
          <p:cNvSpPr txBox="1"/>
          <p:nvPr/>
        </p:nvSpPr>
        <p:spPr>
          <a:xfrm>
            <a:off x="3699049" y="3682210"/>
            <a:ext cx="7911758" cy="400110"/>
          </a:xfrm>
          <a:prstGeom prst="rect">
            <a:avLst/>
          </a:prstGeom>
          <a:noFill/>
        </p:spPr>
        <p:txBody>
          <a:bodyPr wrap="square" rtlCol="0">
            <a:spAutoFit/>
          </a:bodyPr>
          <a:lstStyle/>
          <a:p>
            <a:r>
              <a:rPr kumimoji="1" lang="ja-JP" altLang="en-US" sz="2000" b="1" dirty="0">
                <a:solidFill>
                  <a:srgbClr val="FF0000"/>
                </a:solidFill>
              </a:rPr>
              <a:t>リモートリポジトリ（</a:t>
            </a:r>
            <a:r>
              <a:rPr kumimoji="1" lang="en-US" altLang="ja-JP" sz="2000" b="1" dirty="0">
                <a:solidFill>
                  <a:srgbClr val="FF0000"/>
                </a:solidFill>
              </a:rPr>
              <a:t>11</a:t>
            </a:r>
            <a:r>
              <a:rPr kumimoji="1" lang="ja-JP" altLang="en-US" sz="2000" b="1" dirty="0">
                <a:solidFill>
                  <a:srgbClr val="FF0000"/>
                </a:solidFill>
              </a:rPr>
              <a:t>ページで作成したもの）と同じ名前にする</a:t>
            </a:r>
          </a:p>
        </p:txBody>
      </p:sp>
      <p:sp>
        <p:nvSpPr>
          <p:cNvPr id="9" name="テキスト ボックス 8">
            <a:extLst>
              <a:ext uri="{FF2B5EF4-FFF2-40B4-BE49-F238E27FC236}">
                <a16:creationId xmlns:a16="http://schemas.microsoft.com/office/drawing/2014/main" id="{0EF201B2-9EB1-4478-BDB9-603B660583EF}"/>
              </a:ext>
            </a:extLst>
          </p:cNvPr>
          <p:cNvSpPr txBox="1"/>
          <p:nvPr/>
        </p:nvSpPr>
        <p:spPr>
          <a:xfrm>
            <a:off x="581191" y="1346755"/>
            <a:ext cx="11458409" cy="1107996"/>
          </a:xfrm>
          <a:prstGeom prst="rect">
            <a:avLst/>
          </a:prstGeom>
          <a:noFill/>
        </p:spPr>
        <p:txBody>
          <a:bodyPr wrap="square" rtlCol="0">
            <a:spAutoFit/>
          </a:bodyPr>
          <a:lstStyle/>
          <a:p>
            <a:pPr>
              <a:spcBef>
                <a:spcPts val="600"/>
              </a:spcBef>
              <a:spcAft>
                <a:spcPts val="600"/>
              </a:spcAft>
            </a:pPr>
            <a:r>
              <a:rPr lang="ja-JP" altLang="en-US" sz="2800" dirty="0"/>
              <a:t>今回は作業用ディレクトリ内に</a:t>
            </a:r>
            <a:r>
              <a:rPr lang="en-US" altLang="ja-JP" sz="2800" dirty="0"/>
              <a:t>README.md</a:t>
            </a:r>
            <a:r>
              <a:rPr lang="ja-JP" altLang="en-US" sz="2800" dirty="0"/>
              <a:t>を作成</a:t>
            </a:r>
            <a:endParaRPr lang="en-US" altLang="ja-JP" sz="2800" dirty="0"/>
          </a:p>
          <a:p>
            <a:pPr>
              <a:spcBef>
                <a:spcPts val="600"/>
              </a:spcBef>
              <a:spcAft>
                <a:spcPts val="600"/>
              </a:spcAft>
            </a:pPr>
            <a:r>
              <a:rPr lang="en-US" altLang="ja-JP" sz="2800" dirty="0"/>
              <a:t>-</a:t>
            </a:r>
            <a:r>
              <a:rPr kumimoji="1" lang="ja-JP" altLang="en-US" sz="2800" dirty="0"/>
              <a:t>ディレクトリのトップに</a:t>
            </a:r>
            <a:r>
              <a:rPr lang="en-US" altLang="ja-JP" sz="2800" dirty="0"/>
              <a:t>README</a:t>
            </a:r>
            <a:r>
              <a:rPr lang="ja-JP" altLang="en-US" sz="2800" dirty="0"/>
              <a:t>を作成するとトップに表示される</a:t>
            </a:r>
            <a:endParaRPr kumimoji="1" lang="ja-JP" altLang="en-US" sz="2800" dirty="0"/>
          </a:p>
        </p:txBody>
      </p:sp>
    </p:spTree>
    <p:extLst>
      <p:ext uri="{BB962C8B-B14F-4D97-AF65-F5344CB8AC3E}">
        <p14:creationId xmlns:p14="http://schemas.microsoft.com/office/powerpoint/2010/main" val="331629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BA7F2-DE1D-4706-8DFF-A947870A91CA}"/>
              </a:ext>
            </a:extLst>
          </p:cNvPr>
          <p:cNvSpPr>
            <a:spLocks noGrp="1"/>
          </p:cNvSpPr>
          <p:nvPr>
            <p:ph type="title"/>
          </p:nvPr>
        </p:nvSpPr>
        <p:spPr/>
        <p:txBody>
          <a:bodyPr/>
          <a:lstStyle/>
          <a:p>
            <a:r>
              <a:rPr kumimoji="1" lang="ja-JP" altLang="en-US" dirty="0"/>
              <a:t>作業用ディレクトリの作成</a:t>
            </a:r>
          </a:p>
        </p:txBody>
      </p:sp>
      <p:sp>
        <p:nvSpPr>
          <p:cNvPr id="4" name="スライド番号プレースホルダー 3">
            <a:extLst>
              <a:ext uri="{FF2B5EF4-FFF2-40B4-BE49-F238E27FC236}">
                <a16:creationId xmlns:a16="http://schemas.microsoft.com/office/drawing/2014/main" id="{BDC9F565-6165-4E42-84DA-74D68D7689CC}"/>
              </a:ext>
            </a:extLst>
          </p:cNvPr>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8" name="コンテンツ プレースホルダー 5">
            <a:extLst>
              <a:ext uri="{FF2B5EF4-FFF2-40B4-BE49-F238E27FC236}">
                <a16:creationId xmlns:a16="http://schemas.microsoft.com/office/drawing/2014/main" id="{32065B86-611C-4D81-9024-3C33CEA598BE}"/>
              </a:ext>
            </a:extLst>
          </p:cNvPr>
          <p:cNvSpPr txBox="1">
            <a:spLocks/>
          </p:cNvSpPr>
          <p:nvPr/>
        </p:nvSpPr>
        <p:spPr>
          <a:xfrm>
            <a:off x="357505" y="1825411"/>
            <a:ext cx="8623935" cy="4400520"/>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pPr>
              <a:spcBef>
                <a:spcPts val="0"/>
              </a:spcBef>
              <a:spcAft>
                <a:spcPts val="0"/>
              </a:spcAft>
            </a:pPr>
            <a:r>
              <a:rPr lang="en-US" altLang="ja-JP" sz="2000" dirty="0"/>
              <a:t>test</a:t>
            </a:r>
          </a:p>
          <a:p>
            <a:pPr>
              <a:spcBef>
                <a:spcPts val="0"/>
              </a:spcBef>
              <a:spcAft>
                <a:spcPts val="0"/>
              </a:spcAft>
            </a:pPr>
            <a:r>
              <a:rPr lang="en-US" altLang="ja-JP" sz="2000" dirty="0"/>
              <a:t>====</a:t>
            </a:r>
          </a:p>
          <a:p>
            <a:pPr>
              <a:spcBef>
                <a:spcPts val="0"/>
              </a:spcBef>
              <a:spcAft>
                <a:spcPts val="0"/>
              </a:spcAft>
            </a:pPr>
            <a:r>
              <a:rPr lang="ja-JP" altLang="en-US" sz="2000" dirty="0"/>
              <a:t>これはテスト用のリポジトリです</a:t>
            </a:r>
            <a:endParaRPr lang="en-US" altLang="ja-JP" sz="2000" dirty="0"/>
          </a:p>
          <a:p>
            <a:pPr>
              <a:spcBef>
                <a:spcPts val="0"/>
              </a:spcBef>
              <a:spcAft>
                <a:spcPts val="0"/>
              </a:spcAft>
            </a:pPr>
            <a:r>
              <a:rPr lang="en-US" altLang="ja-JP" sz="2000" dirty="0"/>
              <a:t>##</a:t>
            </a:r>
            <a:r>
              <a:rPr lang="ja-JP" altLang="en-US" sz="2000" dirty="0"/>
              <a:t> </a:t>
            </a:r>
            <a:r>
              <a:rPr lang="en-US" altLang="ja-JP" sz="2000" dirty="0"/>
              <a:t>README.md</a:t>
            </a:r>
            <a:r>
              <a:rPr lang="ja-JP" altLang="en-US" sz="2000" dirty="0"/>
              <a:t>とは</a:t>
            </a:r>
            <a:endParaRPr lang="en-US" altLang="ja-JP" sz="2000" dirty="0"/>
          </a:p>
          <a:p>
            <a:pPr>
              <a:spcBef>
                <a:spcPts val="0"/>
              </a:spcBef>
              <a:spcAft>
                <a:spcPts val="0"/>
              </a:spcAft>
            </a:pPr>
            <a:r>
              <a:rPr lang="en-US" altLang="ja-JP" sz="2000" dirty="0"/>
              <a:t>README.md</a:t>
            </a:r>
            <a:r>
              <a:rPr lang="ja-JP" altLang="en-US" sz="2000" dirty="0"/>
              <a:t>内にはリポジトリの説明を記入します</a:t>
            </a:r>
            <a:endParaRPr lang="en-US" altLang="ja-JP" sz="2000" dirty="0"/>
          </a:p>
          <a:p>
            <a:pPr>
              <a:spcBef>
                <a:spcPts val="0"/>
              </a:spcBef>
              <a:spcAft>
                <a:spcPts val="0"/>
              </a:spcAft>
            </a:pPr>
            <a:endParaRPr lang="en-US" altLang="ja-JP" sz="2000" dirty="0"/>
          </a:p>
          <a:p>
            <a:pPr>
              <a:spcBef>
                <a:spcPts val="0"/>
              </a:spcBef>
              <a:spcAft>
                <a:spcPts val="0"/>
              </a:spcAft>
            </a:pPr>
            <a:r>
              <a:rPr lang="en-US" altLang="ja-JP" sz="2000" dirty="0"/>
              <a:t>README.md</a:t>
            </a:r>
            <a:r>
              <a:rPr lang="ja-JP" altLang="en-US" sz="2000" dirty="0" err="1"/>
              <a:t>には</a:t>
            </a:r>
            <a:r>
              <a:rPr lang="ja-JP" altLang="en-US" sz="2000" dirty="0"/>
              <a:t>特有の書き方が存在します</a:t>
            </a:r>
            <a:endParaRPr lang="en-US" altLang="ja-JP" sz="2000" dirty="0"/>
          </a:p>
          <a:p>
            <a:pPr>
              <a:spcBef>
                <a:spcPts val="0"/>
              </a:spcBef>
              <a:spcAft>
                <a:spcPts val="0"/>
              </a:spcAft>
            </a:pPr>
            <a:endParaRPr lang="en-US" altLang="ja-JP" sz="2000" dirty="0"/>
          </a:p>
          <a:p>
            <a:pPr>
              <a:spcBef>
                <a:spcPts val="0"/>
              </a:spcBef>
              <a:spcAft>
                <a:spcPts val="0"/>
              </a:spcAft>
            </a:pPr>
            <a:r>
              <a:rPr lang="ja-JP" altLang="en-US" sz="2000" dirty="0"/>
              <a:t>たとえば</a:t>
            </a:r>
            <a:r>
              <a:rPr lang="en-US" altLang="ja-JP" sz="2000" dirty="0"/>
              <a:t>【## </a:t>
            </a:r>
            <a:r>
              <a:rPr lang="ja-JP" altLang="en-US" sz="2000" dirty="0"/>
              <a:t>タイトル</a:t>
            </a:r>
            <a:r>
              <a:rPr lang="en-US" altLang="ja-JP" sz="2000" dirty="0"/>
              <a:t>】</a:t>
            </a:r>
            <a:r>
              <a:rPr lang="ja-JP" altLang="en-US" sz="2000" dirty="0"/>
              <a:t>と記入すると見出しを作成することができます</a:t>
            </a:r>
            <a:endParaRPr lang="en-US" altLang="ja-JP" sz="2000" dirty="0"/>
          </a:p>
          <a:p>
            <a:pPr>
              <a:spcBef>
                <a:spcPts val="0"/>
              </a:spcBef>
              <a:spcAft>
                <a:spcPts val="0"/>
              </a:spcAft>
            </a:pPr>
            <a:endParaRPr lang="en-US" altLang="ja-JP" sz="2000" dirty="0"/>
          </a:p>
        </p:txBody>
      </p:sp>
      <p:sp>
        <p:nvSpPr>
          <p:cNvPr id="10" name="テキスト ボックス 9">
            <a:extLst>
              <a:ext uri="{FF2B5EF4-FFF2-40B4-BE49-F238E27FC236}">
                <a16:creationId xmlns:a16="http://schemas.microsoft.com/office/drawing/2014/main" id="{53CEFCBB-4214-43B5-8051-D6E273FC6F57}"/>
              </a:ext>
            </a:extLst>
          </p:cNvPr>
          <p:cNvSpPr txBox="1"/>
          <p:nvPr/>
        </p:nvSpPr>
        <p:spPr>
          <a:xfrm>
            <a:off x="580856" y="1264463"/>
            <a:ext cx="5007143" cy="369332"/>
          </a:xfrm>
          <a:prstGeom prst="rect">
            <a:avLst/>
          </a:prstGeom>
          <a:noFill/>
        </p:spPr>
        <p:txBody>
          <a:bodyPr wrap="square" rtlCol="0">
            <a:spAutoFit/>
          </a:bodyPr>
          <a:lstStyle/>
          <a:p>
            <a:r>
              <a:rPr lang="en-US" altLang="ja-JP" dirty="0"/>
              <a:t>README.md</a:t>
            </a:r>
            <a:r>
              <a:rPr lang="ja-JP" altLang="en-US" dirty="0"/>
              <a:t>の記入例）</a:t>
            </a:r>
            <a:endParaRPr kumimoji="1" lang="ja-JP" altLang="en-US" dirty="0"/>
          </a:p>
        </p:txBody>
      </p:sp>
      <p:pic>
        <p:nvPicPr>
          <p:cNvPr id="11" name="図 10">
            <a:extLst>
              <a:ext uri="{FF2B5EF4-FFF2-40B4-BE49-F238E27FC236}">
                <a16:creationId xmlns:a16="http://schemas.microsoft.com/office/drawing/2014/main" id="{EBE5E81A-36A1-4689-A2D5-906C882BE2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7753" y="3195582"/>
            <a:ext cx="2626742" cy="1419542"/>
          </a:xfrm>
          <a:prstGeom prst="rect">
            <a:avLst/>
          </a:prstGeom>
        </p:spPr>
      </p:pic>
      <p:sp>
        <p:nvSpPr>
          <p:cNvPr id="12" name="フレーム 11">
            <a:extLst>
              <a:ext uri="{FF2B5EF4-FFF2-40B4-BE49-F238E27FC236}">
                <a16:creationId xmlns:a16="http://schemas.microsoft.com/office/drawing/2014/main" id="{C9905931-A03F-4A96-8C3C-14EAD64E43BD}"/>
              </a:ext>
            </a:extLst>
          </p:cNvPr>
          <p:cNvSpPr/>
          <p:nvPr/>
        </p:nvSpPr>
        <p:spPr>
          <a:xfrm>
            <a:off x="9062720" y="3005395"/>
            <a:ext cx="2771775" cy="1795205"/>
          </a:xfrm>
          <a:prstGeom prst="frame">
            <a:avLst>
              <a:gd name="adj1" fmla="val 25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420B0CFE-3774-4181-B6D3-7B735B51362F}"/>
              </a:ext>
            </a:extLst>
          </p:cNvPr>
          <p:cNvSpPr/>
          <p:nvPr/>
        </p:nvSpPr>
        <p:spPr>
          <a:xfrm>
            <a:off x="9062720" y="2458720"/>
            <a:ext cx="2771774" cy="546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13</a:t>
            </a:r>
            <a:r>
              <a:rPr kumimoji="1" lang="ja-JP" altLang="en-US" dirty="0"/>
              <a:t>ページの例を再現</a:t>
            </a:r>
          </a:p>
        </p:txBody>
      </p:sp>
    </p:spTree>
    <p:extLst>
      <p:ext uri="{BB962C8B-B14F-4D97-AF65-F5344CB8AC3E}">
        <p14:creationId xmlns:p14="http://schemas.microsoft.com/office/powerpoint/2010/main" val="54291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BA7F2-DE1D-4706-8DFF-A947870A91CA}"/>
              </a:ext>
            </a:extLst>
          </p:cNvPr>
          <p:cNvSpPr>
            <a:spLocks noGrp="1"/>
          </p:cNvSpPr>
          <p:nvPr>
            <p:ph type="title"/>
          </p:nvPr>
        </p:nvSpPr>
        <p:spPr/>
        <p:txBody>
          <a:bodyPr/>
          <a:lstStyle/>
          <a:p>
            <a:r>
              <a:rPr kumimoji="1" lang="ja-JP" altLang="en-US" dirty="0"/>
              <a:t>ローカルリポジトリの作成</a:t>
            </a:r>
          </a:p>
        </p:txBody>
      </p:sp>
      <p:sp>
        <p:nvSpPr>
          <p:cNvPr id="4" name="スライド番号プレースホルダー 3">
            <a:extLst>
              <a:ext uri="{FF2B5EF4-FFF2-40B4-BE49-F238E27FC236}">
                <a16:creationId xmlns:a16="http://schemas.microsoft.com/office/drawing/2014/main" id="{BDC9F565-6165-4E42-84DA-74D68D7689CC}"/>
              </a:ext>
            </a:extLst>
          </p:cNvPr>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6" name="コンテンツ プレースホルダー 5">
            <a:extLst>
              <a:ext uri="{FF2B5EF4-FFF2-40B4-BE49-F238E27FC236}">
                <a16:creationId xmlns:a16="http://schemas.microsoft.com/office/drawing/2014/main" id="{6ED4B291-B4A0-4F9F-A1B5-3429AB57CC1F}"/>
              </a:ext>
            </a:extLst>
          </p:cNvPr>
          <p:cNvSpPr>
            <a:spLocks noGrp="1"/>
          </p:cNvSpPr>
          <p:nvPr>
            <p:ph idx="1"/>
          </p:nvPr>
        </p:nvSpPr>
        <p:spPr>
          <a:xfrm>
            <a:off x="581025" y="2372838"/>
            <a:ext cx="11029950" cy="8152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git </a:t>
            </a:r>
            <a:r>
              <a:rPr lang="en-US" altLang="ja-JP" sz="2000" dirty="0" err="1">
                <a:solidFill>
                  <a:schemeClr val="tx1"/>
                </a:solidFill>
              </a:rPr>
              <a:t>init</a:t>
            </a:r>
            <a:endParaRPr kumimoji="1" lang="en-US" altLang="ja-JP" sz="2000" dirty="0">
              <a:solidFill>
                <a:schemeClr val="tx1"/>
              </a:solidFill>
            </a:endParaRPr>
          </a:p>
        </p:txBody>
      </p:sp>
      <p:sp>
        <p:nvSpPr>
          <p:cNvPr id="9" name="テキスト ボックス 8">
            <a:extLst>
              <a:ext uri="{FF2B5EF4-FFF2-40B4-BE49-F238E27FC236}">
                <a16:creationId xmlns:a16="http://schemas.microsoft.com/office/drawing/2014/main" id="{0EF201B2-9EB1-4478-BDB9-603B660583EF}"/>
              </a:ext>
            </a:extLst>
          </p:cNvPr>
          <p:cNvSpPr txBox="1"/>
          <p:nvPr/>
        </p:nvSpPr>
        <p:spPr>
          <a:xfrm>
            <a:off x="580857" y="1654436"/>
            <a:ext cx="11458409" cy="523220"/>
          </a:xfrm>
          <a:prstGeom prst="rect">
            <a:avLst/>
          </a:prstGeom>
          <a:noFill/>
        </p:spPr>
        <p:txBody>
          <a:bodyPr wrap="square" rtlCol="0">
            <a:spAutoFit/>
          </a:bodyPr>
          <a:lstStyle/>
          <a:p>
            <a:pPr>
              <a:spcBef>
                <a:spcPts val="600"/>
              </a:spcBef>
              <a:spcAft>
                <a:spcPts val="600"/>
              </a:spcAft>
            </a:pPr>
            <a:r>
              <a:rPr lang="ja-JP" altLang="en-US" sz="2800" dirty="0"/>
              <a:t>共有したいディレクトリに移動</a:t>
            </a:r>
            <a:endParaRPr kumimoji="1" lang="ja-JP" altLang="en-US" sz="2800" dirty="0"/>
          </a:p>
        </p:txBody>
      </p:sp>
      <p:sp>
        <p:nvSpPr>
          <p:cNvPr id="8" name="テキスト ボックス 7">
            <a:extLst>
              <a:ext uri="{FF2B5EF4-FFF2-40B4-BE49-F238E27FC236}">
                <a16:creationId xmlns:a16="http://schemas.microsoft.com/office/drawing/2014/main" id="{792186CE-6CA7-4BFF-B6C8-8BF7BBFF73B8}"/>
              </a:ext>
            </a:extLst>
          </p:cNvPr>
          <p:cNvSpPr txBox="1"/>
          <p:nvPr/>
        </p:nvSpPr>
        <p:spPr>
          <a:xfrm>
            <a:off x="581191" y="3578494"/>
            <a:ext cx="11458409" cy="1415772"/>
          </a:xfrm>
          <a:prstGeom prst="rect">
            <a:avLst/>
          </a:prstGeom>
          <a:noFill/>
        </p:spPr>
        <p:txBody>
          <a:bodyPr wrap="square" rtlCol="0">
            <a:spAutoFit/>
          </a:bodyPr>
          <a:lstStyle/>
          <a:p>
            <a:pPr>
              <a:spcBef>
                <a:spcPts val="600"/>
              </a:spcBef>
              <a:spcAft>
                <a:spcPts val="600"/>
              </a:spcAft>
            </a:pPr>
            <a:r>
              <a:rPr lang="ja-JP" altLang="en-US" sz="2800" dirty="0"/>
              <a:t>ローカルリポジトリの作成が成功すると</a:t>
            </a:r>
            <a:r>
              <a:rPr lang="en-US" altLang="ja-JP" sz="2800" dirty="0"/>
              <a:t>.git</a:t>
            </a:r>
            <a:r>
              <a:rPr lang="ja-JP" altLang="en-US" sz="2800" dirty="0"/>
              <a:t>ディレクトリが作成されるので</a:t>
            </a:r>
            <a:r>
              <a:rPr lang="en-US" altLang="ja-JP" sz="2800" dirty="0"/>
              <a:t>ls</a:t>
            </a:r>
            <a:r>
              <a:rPr lang="ja-JP" altLang="en-US" sz="2800" dirty="0"/>
              <a:t>で確認　</a:t>
            </a:r>
            <a:endParaRPr lang="en-US" altLang="ja-JP" sz="2800" dirty="0"/>
          </a:p>
          <a:p>
            <a:pPr>
              <a:spcBef>
                <a:spcPts val="600"/>
              </a:spcBef>
              <a:spcAft>
                <a:spcPts val="600"/>
              </a:spcAft>
            </a:pPr>
            <a:r>
              <a:rPr lang="en-US" altLang="ja-JP" sz="2000" dirty="0"/>
              <a:t>※-a</a:t>
            </a:r>
            <a:r>
              <a:rPr lang="ja-JP" altLang="en-US" sz="2000" dirty="0"/>
              <a:t>は隠しファイルを見るコマンド</a:t>
            </a:r>
            <a:endParaRPr kumimoji="1" lang="ja-JP" altLang="en-US" sz="2000" dirty="0"/>
          </a:p>
        </p:txBody>
      </p:sp>
      <p:sp>
        <p:nvSpPr>
          <p:cNvPr id="10" name="コンテンツ プレースホルダー 5">
            <a:extLst>
              <a:ext uri="{FF2B5EF4-FFF2-40B4-BE49-F238E27FC236}">
                <a16:creationId xmlns:a16="http://schemas.microsoft.com/office/drawing/2014/main" id="{D46B77EA-ED8D-40EF-8396-605E67BACFA9}"/>
              </a:ext>
            </a:extLst>
          </p:cNvPr>
          <p:cNvSpPr txBox="1">
            <a:spLocks/>
          </p:cNvSpPr>
          <p:nvPr/>
        </p:nvSpPr>
        <p:spPr>
          <a:xfrm>
            <a:off x="580857" y="5101582"/>
            <a:ext cx="11029950" cy="1315402"/>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ls –a</a:t>
            </a:r>
          </a:p>
          <a:p>
            <a:r>
              <a:rPr lang="en-US" altLang="ja-JP" sz="2000" dirty="0"/>
              <a:t>. .. .git test</a:t>
            </a:r>
          </a:p>
        </p:txBody>
      </p:sp>
    </p:spTree>
    <p:extLst>
      <p:ext uri="{BB962C8B-B14F-4D97-AF65-F5344CB8AC3E}">
        <p14:creationId xmlns:p14="http://schemas.microsoft.com/office/powerpoint/2010/main" val="302032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85CF2-DD7C-4892-A8F2-A2EE95C23844}"/>
              </a:ext>
            </a:extLst>
          </p:cNvPr>
          <p:cNvSpPr>
            <a:spLocks noGrp="1"/>
          </p:cNvSpPr>
          <p:nvPr>
            <p:ph type="title"/>
          </p:nvPr>
        </p:nvSpPr>
        <p:spPr/>
        <p:txBody>
          <a:bodyPr/>
          <a:lstStyle/>
          <a:p>
            <a:r>
              <a:rPr lang="ja-JP" altLang="en-US" dirty="0"/>
              <a:t>インデックスに追加</a:t>
            </a:r>
            <a:endParaRPr kumimoji="1" lang="ja-JP" altLang="en-US" dirty="0"/>
          </a:p>
        </p:txBody>
      </p:sp>
      <p:sp>
        <p:nvSpPr>
          <p:cNvPr id="3" name="コンテンツ プレースホルダー 2">
            <a:extLst>
              <a:ext uri="{FF2B5EF4-FFF2-40B4-BE49-F238E27FC236}">
                <a16:creationId xmlns:a16="http://schemas.microsoft.com/office/drawing/2014/main" id="{687EB37D-AC60-4770-92E3-339D08245164}"/>
              </a:ext>
            </a:extLst>
          </p:cNvPr>
          <p:cNvSpPr>
            <a:spLocks noGrp="1"/>
          </p:cNvSpPr>
          <p:nvPr>
            <p:ph idx="1"/>
          </p:nvPr>
        </p:nvSpPr>
        <p:spPr>
          <a:xfrm>
            <a:off x="581192" y="1264464"/>
            <a:ext cx="11029615" cy="1448256"/>
          </a:xfrm>
        </p:spPr>
        <p:txBody>
          <a:bodyPr/>
          <a:lstStyle/>
          <a:p>
            <a:pPr>
              <a:spcBef>
                <a:spcPts val="0"/>
              </a:spcBef>
              <a:spcAft>
                <a:spcPts val="0"/>
              </a:spcAft>
            </a:pPr>
            <a:r>
              <a:rPr kumimoji="1" lang="ja-JP" altLang="en-US" dirty="0"/>
              <a:t>・作業ディレクトリのファイル等をインデックスに追加</a:t>
            </a:r>
            <a:endParaRPr kumimoji="1" lang="en-US" altLang="ja-JP" dirty="0"/>
          </a:p>
          <a:p>
            <a:pPr>
              <a:spcBef>
                <a:spcPts val="0"/>
              </a:spcBef>
              <a:spcAft>
                <a:spcPts val="0"/>
              </a:spcAft>
            </a:pPr>
            <a:r>
              <a:rPr lang="ja-JP" altLang="en-US" sz="2000" dirty="0"/>
              <a:t>（</a:t>
            </a:r>
            <a:r>
              <a:rPr lang="en-US" altLang="ja-JP" sz="2000" dirty="0"/>
              <a:t>git</a:t>
            </a:r>
            <a:r>
              <a:rPr lang="ja-JP" altLang="en-US" sz="2000" dirty="0"/>
              <a:t>で管理したいファイル等を登録すること）</a:t>
            </a:r>
            <a:endParaRPr lang="en-US" altLang="ja-JP" sz="2000" dirty="0"/>
          </a:p>
          <a:p>
            <a:pPr>
              <a:spcBef>
                <a:spcPts val="0"/>
              </a:spcBef>
              <a:spcAft>
                <a:spcPts val="0"/>
              </a:spcAft>
            </a:pPr>
            <a:endParaRPr kumimoji="1" lang="ja-JP" altLang="en-US" sz="2000" dirty="0"/>
          </a:p>
        </p:txBody>
      </p:sp>
      <p:sp>
        <p:nvSpPr>
          <p:cNvPr id="4" name="スライド番号プレースホルダー 3">
            <a:extLst>
              <a:ext uri="{FF2B5EF4-FFF2-40B4-BE49-F238E27FC236}">
                <a16:creationId xmlns:a16="http://schemas.microsoft.com/office/drawing/2014/main" id="{FA942B7A-5BFE-4C62-9C20-56179AF31FAC}"/>
              </a:ext>
            </a:extLst>
          </p:cNvPr>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6" name="コンテンツ プレースホルダー 2">
            <a:extLst>
              <a:ext uri="{FF2B5EF4-FFF2-40B4-BE49-F238E27FC236}">
                <a16:creationId xmlns:a16="http://schemas.microsoft.com/office/drawing/2014/main" id="{889CB12F-CE66-46DB-B7A0-D41D77B5893B}"/>
              </a:ext>
            </a:extLst>
          </p:cNvPr>
          <p:cNvSpPr txBox="1">
            <a:spLocks/>
          </p:cNvSpPr>
          <p:nvPr/>
        </p:nvSpPr>
        <p:spPr>
          <a:xfrm>
            <a:off x="581192" y="2448770"/>
            <a:ext cx="11029615" cy="144825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dirty="0"/>
              <a:t>・ファイルを一つだけ指定する方法</a:t>
            </a:r>
            <a:endParaRPr lang="en-US" altLang="ja-JP" dirty="0"/>
          </a:p>
          <a:p>
            <a:pPr>
              <a:spcBef>
                <a:spcPts val="0"/>
              </a:spcBef>
              <a:spcAft>
                <a:spcPts val="0"/>
              </a:spcAft>
            </a:pPr>
            <a:endParaRPr lang="ja-JP" altLang="en-US" sz="2000" dirty="0"/>
          </a:p>
        </p:txBody>
      </p:sp>
      <p:sp>
        <p:nvSpPr>
          <p:cNvPr id="7" name="コンテンツ プレースホルダー 5">
            <a:extLst>
              <a:ext uri="{FF2B5EF4-FFF2-40B4-BE49-F238E27FC236}">
                <a16:creationId xmlns:a16="http://schemas.microsoft.com/office/drawing/2014/main" id="{84F39759-BAE5-4750-8D98-DC10A6F654A4}"/>
              </a:ext>
            </a:extLst>
          </p:cNvPr>
          <p:cNvSpPr txBox="1">
            <a:spLocks/>
          </p:cNvSpPr>
          <p:nvPr/>
        </p:nvSpPr>
        <p:spPr>
          <a:xfrm>
            <a:off x="581191" y="3376485"/>
            <a:ext cx="11029950" cy="525621"/>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a:t>
            </a:r>
            <a:r>
              <a:rPr lang="ja-JP" altLang="en-US" sz="2000" dirty="0"/>
              <a:t> </a:t>
            </a:r>
            <a:r>
              <a:rPr lang="en-US" altLang="ja-JP" sz="2000" dirty="0"/>
              <a:t>git add [file]</a:t>
            </a:r>
          </a:p>
        </p:txBody>
      </p:sp>
      <p:sp>
        <p:nvSpPr>
          <p:cNvPr id="8" name="コンテンツ プレースホルダー 2">
            <a:extLst>
              <a:ext uri="{FF2B5EF4-FFF2-40B4-BE49-F238E27FC236}">
                <a16:creationId xmlns:a16="http://schemas.microsoft.com/office/drawing/2014/main" id="{18E22BC7-ED04-45C6-A07E-7DEECA453C15}"/>
              </a:ext>
            </a:extLst>
          </p:cNvPr>
          <p:cNvSpPr txBox="1">
            <a:spLocks/>
          </p:cNvSpPr>
          <p:nvPr/>
        </p:nvSpPr>
        <p:spPr>
          <a:xfrm>
            <a:off x="581192" y="3999724"/>
            <a:ext cx="11029615" cy="91574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dirty="0"/>
              <a:t>・全てのファイル（新規作成、変更されたもの）を指定する方法</a:t>
            </a:r>
            <a:endParaRPr lang="en-US" altLang="ja-JP" dirty="0"/>
          </a:p>
          <a:p>
            <a:pPr>
              <a:spcBef>
                <a:spcPts val="0"/>
              </a:spcBef>
              <a:spcAft>
                <a:spcPts val="0"/>
              </a:spcAft>
            </a:pPr>
            <a:endParaRPr lang="ja-JP" altLang="en-US" sz="2000" dirty="0"/>
          </a:p>
        </p:txBody>
      </p:sp>
      <p:sp>
        <p:nvSpPr>
          <p:cNvPr id="9" name="コンテンツ プレースホルダー 5">
            <a:extLst>
              <a:ext uri="{FF2B5EF4-FFF2-40B4-BE49-F238E27FC236}">
                <a16:creationId xmlns:a16="http://schemas.microsoft.com/office/drawing/2014/main" id="{4E8AF1DD-E4F6-40C6-A402-30273BA1CE7B}"/>
              </a:ext>
            </a:extLst>
          </p:cNvPr>
          <p:cNvSpPr txBox="1">
            <a:spLocks/>
          </p:cNvSpPr>
          <p:nvPr/>
        </p:nvSpPr>
        <p:spPr>
          <a:xfrm>
            <a:off x="580857" y="4750276"/>
            <a:ext cx="11029950" cy="525621"/>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a:t>
            </a:r>
            <a:r>
              <a:rPr lang="ja-JP" altLang="en-US" sz="2000" dirty="0"/>
              <a:t> </a:t>
            </a:r>
            <a:r>
              <a:rPr lang="en-US" altLang="ja-JP" sz="2000" dirty="0"/>
              <a:t>git add .</a:t>
            </a:r>
          </a:p>
        </p:txBody>
      </p:sp>
      <p:sp>
        <p:nvSpPr>
          <p:cNvPr id="10" name="テキスト ボックス 9">
            <a:extLst>
              <a:ext uri="{FF2B5EF4-FFF2-40B4-BE49-F238E27FC236}">
                <a16:creationId xmlns:a16="http://schemas.microsoft.com/office/drawing/2014/main" id="{2679ECAC-1C5A-459B-B969-2B004DD252C7}"/>
              </a:ext>
            </a:extLst>
          </p:cNvPr>
          <p:cNvSpPr txBox="1"/>
          <p:nvPr/>
        </p:nvSpPr>
        <p:spPr>
          <a:xfrm>
            <a:off x="9814560" y="4896666"/>
            <a:ext cx="2174240" cy="369332"/>
          </a:xfrm>
          <a:prstGeom prst="rect">
            <a:avLst/>
          </a:prstGeom>
          <a:noFill/>
        </p:spPr>
        <p:txBody>
          <a:bodyPr wrap="square" rtlCol="0">
            <a:spAutoFit/>
          </a:bodyPr>
          <a:lstStyle/>
          <a:p>
            <a:r>
              <a:rPr lang="ja-JP" altLang="en-US" b="1" dirty="0">
                <a:solidFill>
                  <a:srgbClr val="FF0000"/>
                </a:solidFill>
              </a:rPr>
              <a:t>今回はこっち</a:t>
            </a:r>
            <a:endParaRPr kumimoji="1" lang="ja-JP" altLang="en-US" b="1" dirty="0">
              <a:solidFill>
                <a:srgbClr val="FF0000"/>
              </a:solidFill>
            </a:endParaRPr>
          </a:p>
        </p:txBody>
      </p:sp>
      <p:sp>
        <p:nvSpPr>
          <p:cNvPr id="12" name="正方形/長方形 11">
            <a:extLst>
              <a:ext uri="{FF2B5EF4-FFF2-40B4-BE49-F238E27FC236}">
                <a16:creationId xmlns:a16="http://schemas.microsoft.com/office/drawing/2014/main" id="{32E2C66D-A1AC-4CC0-BAC2-1821C87C0BE7}"/>
              </a:ext>
            </a:extLst>
          </p:cNvPr>
          <p:cNvSpPr/>
          <p:nvPr/>
        </p:nvSpPr>
        <p:spPr>
          <a:xfrm>
            <a:off x="2814320" y="5468770"/>
            <a:ext cx="5659120" cy="122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8208AB64-0741-4586-92A0-FC9537900DBC}"/>
              </a:ext>
            </a:extLst>
          </p:cNvPr>
          <p:cNvSpPr txBox="1"/>
          <p:nvPr/>
        </p:nvSpPr>
        <p:spPr>
          <a:xfrm>
            <a:off x="2814320" y="5468771"/>
            <a:ext cx="609600" cy="369332"/>
          </a:xfrm>
          <a:prstGeom prst="rect">
            <a:avLst/>
          </a:prstGeom>
          <a:noFill/>
        </p:spPr>
        <p:txBody>
          <a:bodyPr wrap="square" rtlCol="0">
            <a:spAutoFit/>
          </a:bodyPr>
          <a:lstStyle/>
          <a:p>
            <a:r>
              <a:rPr kumimoji="1" lang="en-US" altLang="ja-JP" b="1" dirty="0">
                <a:solidFill>
                  <a:schemeClr val="bg1"/>
                </a:solidFill>
              </a:rPr>
              <a:t>PC</a:t>
            </a:r>
            <a:endParaRPr kumimoji="1" lang="ja-JP" altLang="en-US" b="1" dirty="0">
              <a:solidFill>
                <a:schemeClr val="bg1"/>
              </a:solidFill>
            </a:endParaRPr>
          </a:p>
        </p:txBody>
      </p:sp>
      <p:sp>
        <p:nvSpPr>
          <p:cNvPr id="14" name="正方形/長方形 13">
            <a:extLst>
              <a:ext uri="{FF2B5EF4-FFF2-40B4-BE49-F238E27FC236}">
                <a16:creationId xmlns:a16="http://schemas.microsoft.com/office/drawing/2014/main" id="{175D7462-6E21-48AD-A60A-62E63DA20260}"/>
              </a:ext>
            </a:extLst>
          </p:cNvPr>
          <p:cNvSpPr/>
          <p:nvPr/>
        </p:nvSpPr>
        <p:spPr>
          <a:xfrm>
            <a:off x="6675672" y="5941586"/>
            <a:ext cx="1615440"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インデックス</a:t>
            </a:r>
          </a:p>
        </p:txBody>
      </p:sp>
      <p:sp>
        <p:nvSpPr>
          <p:cNvPr id="15" name="テキスト ボックス 14">
            <a:extLst>
              <a:ext uri="{FF2B5EF4-FFF2-40B4-BE49-F238E27FC236}">
                <a16:creationId xmlns:a16="http://schemas.microsoft.com/office/drawing/2014/main" id="{6D6C5877-E3AA-4812-893E-8D2D884244AC}"/>
              </a:ext>
            </a:extLst>
          </p:cNvPr>
          <p:cNvSpPr txBox="1"/>
          <p:nvPr/>
        </p:nvSpPr>
        <p:spPr>
          <a:xfrm>
            <a:off x="2926080" y="5934582"/>
            <a:ext cx="2946400" cy="369332"/>
          </a:xfrm>
          <a:prstGeom prst="rect">
            <a:avLst/>
          </a:prstGeom>
          <a:solidFill>
            <a:schemeClr val="bg1"/>
          </a:solidFill>
          <a:ln>
            <a:solidFill>
              <a:schemeClr val="tx1"/>
            </a:solidFill>
          </a:ln>
        </p:spPr>
        <p:txBody>
          <a:bodyPr wrap="square" rtlCol="0">
            <a:spAutoFit/>
          </a:bodyPr>
          <a:lstStyle/>
          <a:p>
            <a:r>
              <a:rPr kumimoji="1" lang="ja-JP" altLang="en-US" b="1" dirty="0"/>
              <a:t>変更・追加した</a:t>
            </a:r>
            <a:r>
              <a:rPr lang="ja-JP" altLang="en-US" b="1" dirty="0"/>
              <a:t>ファイル</a:t>
            </a:r>
            <a:endParaRPr kumimoji="1" lang="ja-JP" altLang="en-US" b="1" dirty="0"/>
          </a:p>
        </p:txBody>
      </p:sp>
      <p:sp>
        <p:nvSpPr>
          <p:cNvPr id="16" name="矢印: 右 15">
            <a:extLst>
              <a:ext uri="{FF2B5EF4-FFF2-40B4-BE49-F238E27FC236}">
                <a16:creationId xmlns:a16="http://schemas.microsoft.com/office/drawing/2014/main" id="{09E12431-ECE8-4A95-BB21-E076150C7563}"/>
              </a:ext>
            </a:extLst>
          </p:cNvPr>
          <p:cNvSpPr/>
          <p:nvPr/>
        </p:nvSpPr>
        <p:spPr>
          <a:xfrm>
            <a:off x="5933442" y="5856114"/>
            <a:ext cx="772160" cy="540275"/>
          </a:xfrm>
          <a:prstGeom prst="rightArrow">
            <a:avLst>
              <a:gd name="adj1" fmla="val 27434"/>
              <a:gd name="adj2" fmla="val 61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890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FA0E43-0121-4356-BCA7-FC6FAD554153}"/>
              </a:ext>
            </a:extLst>
          </p:cNvPr>
          <p:cNvSpPr>
            <a:spLocks noGrp="1"/>
          </p:cNvSpPr>
          <p:nvPr>
            <p:ph type="title"/>
          </p:nvPr>
        </p:nvSpPr>
        <p:spPr>
          <a:xfrm>
            <a:off x="20825" y="262737"/>
            <a:ext cx="11589982" cy="810110"/>
          </a:xfrm>
        </p:spPr>
        <p:txBody>
          <a:bodyPr/>
          <a:lstStyle/>
          <a:p>
            <a:r>
              <a:rPr kumimoji="1" lang="ja-JP" altLang="en-US" dirty="0"/>
              <a:t>インデックスに記録されたデータをコミット</a:t>
            </a:r>
          </a:p>
        </p:txBody>
      </p:sp>
      <p:sp>
        <p:nvSpPr>
          <p:cNvPr id="3" name="コンテンツ プレースホルダー 2">
            <a:extLst>
              <a:ext uri="{FF2B5EF4-FFF2-40B4-BE49-F238E27FC236}">
                <a16:creationId xmlns:a16="http://schemas.microsoft.com/office/drawing/2014/main" id="{FA2DB60F-3D31-4078-BF84-B614DB733ABC}"/>
              </a:ext>
            </a:extLst>
          </p:cNvPr>
          <p:cNvSpPr>
            <a:spLocks noGrp="1"/>
          </p:cNvSpPr>
          <p:nvPr>
            <p:ph idx="1"/>
          </p:nvPr>
        </p:nvSpPr>
        <p:spPr/>
        <p:txBody>
          <a:bodyPr/>
          <a:lstStyle/>
          <a:p>
            <a:pPr>
              <a:spcBef>
                <a:spcPts val="0"/>
              </a:spcBef>
              <a:spcAft>
                <a:spcPts val="0"/>
              </a:spcAft>
            </a:pPr>
            <a:r>
              <a:rPr kumimoji="1" lang="ja-JP" altLang="en-US" dirty="0"/>
              <a:t>・ローカルリポジトリに記録</a:t>
            </a:r>
            <a:endParaRPr kumimoji="1" lang="en-US" altLang="ja-JP" dirty="0"/>
          </a:p>
          <a:p>
            <a:pPr>
              <a:spcBef>
                <a:spcPts val="0"/>
              </a:spcBef>
              <a:spcAft>
                <a:spcPts val="0"/>
              </a:spcAft>
            </a:pPr>
            <a:r>
              <a:rPr lang="ja-JP" altLang="en-US" dirty="0"/>
              <a:t>　・</a:t>
            </a:r>
            <a:r>
              <a:rPr lang="en-US" altLang="ja-JP" dirty="0"/>
              <a:t>-m</a:t>
            </a:r>
            <a:r>
              <a:rPr lang="ja-JP" altLang="en-US" dirty="0"/>
              <a:t>はコメント機能、必須ではないが記述するのが通例</a:t>
            </a:r>
            <a:endParaRPr kumimoji="1" lang="ja-JP" altLang="en-US" dirty="0"/>
          </a:p>
        </p:txBody>
      </p:sp>
      <p:sp>
        <p:nvSpPr>
          <p:cNvPr id="4" name="スライド番号プレースホルダー 3">
            <a:extLst>
              <a:ext uri="{FF2B5EF4-FFF2-40B4-BE49-F238E27FC236}">
                <a16:creationId xmlns:a16="http://schemas.microsoft.com/office/drawing/2014/main" id="{6F59C9EC-B266-444F-8A41-3D6973CD6D06}"/>
              </a:ext>
            </a:extLst>
          </p:cNvPr>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a:extLst>
              <a:ext uri="{FF2B5EF4-FFF2-40B4-BE49-F238E27FC236}">
                <a16:creationId xmlns:a16="http://schemas.microsoft.com/office/drawing/2014/main" id="{F659B27B-F02A-4CFB-9696-425BBB4850A4}"/>
              </a:ext>
            </a:extLst>
          </p:cNvPr>
          <p:cNvSpPr>
            <a:spLocks noGrp="1"/>
          </p:cNvSpPr>
          <p:nvPr>
            <p:ph sz="quarter" idx="13"/>
          </p:nvPr>
        </p:nvSpPr>
        <p:spPr/>
        <p:txBody>
          <a:bodyPr>
            <a:normAutofit fontScale="92500" lnSpcReduction="10000"/>
          </a:bodyPr>
          <a:lstStyle/>
          <a:p>
            <a:endParaRPr kumimoji="1" lang="ja-JP" altLang="en-US"/>
          </a:p>
        </p:txBody>
      </p:sp>
      <p:sp>
        <p:nvSpPr>
          <p:cNvPr id="6" name="コンテンツ プレースホルダー 5">
            <a:extLst>
              <a:ext uri="{FF2B5EF4-FFF2-40B4-BE49-F238E27FC236}">
                <a16:creationId xmlns:a16="http://schemas.microsoft.com/office/drawing/2014/main" id="{313A20CA-1183-47BA-B753-B16A7BCE097F}"/>
              </a:ext>
            </a:extLst>
          </p:cNvPr>
          <p:cNvSpPr txBox="1">
            <a:spLocks/>
          </p:cNvSpPr>
          <p:nvPr/>
        </p:nvSpPr>
        <p:spPr>
          <a:xfrm>
            <a:off x="581192" y="2825216"/>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commit –m “</a:t>
            </a:r>
            <a:r>
              <a:rPr lang="ja-JP" altLang="en-US" sz="2000" dirty="0"/>
              <a:t>コメント</a:t>
            </a:r>
            <a:r>
              <a:rPr lang="en-US" altLang="ja-JP" sz="2000" dirty="0"/>
              <a:t>” </a:t>
            </a:r>
          </a:p>
        </p:txBody>
      </p:sp>
      <p:sp>
        <p:nvSpPr>
          <p:cNvPr id="7" name="正方形/長方形 6">
            <a:extLst>
              <a:ext uri="{FF2B5EF4-FFF2-40B4-BE49-F238E27FC236}">
                <a16:creationId xmlns:a16="http://schemas.microsoft.com/office/drawing/2014/main" id="{7DC95FF6-21D5-4B17-93FF-4615337DFBC9}"/>
              </a:ext>
            </a:extLst>
          </p:cNvPr>
          <p:cNvSpPr/>
          <p:nvPr/>
        </p:nvSpPr>
        <p:spPr>
          <a:xfrm>
            <a:off x="3283417" y="4152599"/>
            <a:ext cx="5659120" cy="122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2E102F8A-90B2-4F94-801F-473479498AAA}"/>
              </a:ext>
            </a:extLst>
          </p:cNvPr>
          <p:cNvSpPr txBox="1"/>
          <p:nvPr/>
        </p:nvSpPr>
        <p:spPr>
          <a:xfrm>
            <a:off x="3283417" y="4152600"/>
            <a:ext cx="609600" cy="369332"/>
          </a:xfrm>
          <a:prstGeom prst="rect">
            <a:avLst/>
          </a:prstGeom>
          <a:noFill/>
        </p:spPr>
        <p:txBody>
          <a:bodyPr wrap="square" rtlCol="0">
            <a:spAutoFit/>
          </a:bodyPr>
          <a:lstStyle/>
          <a:p>
            <a:r>
              <a:rPr kumimoji="1" lang="en-US" altLang="ja-JP" b="1" dirty="0">
                <a:solidFill>
                  <a:schemeClr val="bg1"/>
                </a:solidFill>
              </a:rPr>
              <a:t>PC</a:t>
            </a:r>
            <a:endParaRPr kumimoji="1" lang="ja-JP" altLang="en-US" b="1" dirty="0">
              <a:solidFill>
                <a:schemeClr val="bg1"/>
              </a:solidFill>
            </a:endParaRPr>
          </a:p>
        </p:txBody>
      </p:sp>
      <p:sp>
        <p:nvSpPr>
          <p:cNvPr id="9" name="正方形/長方形 8">
            <a:extLst>
              <a:ext uri="{FF2B5EF4-FFF2-40B4-BE49-F238E27FC236}">
                <a16:creationId xmlns:a16="http://schemas.microsoft.com/office/drawing/2014/main" id="{231DCAC5-DA2B-4B19-9BF6-CE6A97B19D9D}"/>
              </a:ext>
            </a:extLst>
          </p:cNvPr>
          <p:cNvSpPr/>
          <p:nvPr/>
        </p:nvSpPr>
        <p:spPr>
          <a:xfrm>
            <a:off x="3415498" y="4658578"/>
            <a:ext cx="1615440"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インデックス</a:t>
            </a:r>
          </a:p>
        </p:txBody>
      </p:sp>
      <p:sp>
        <p:nvSpPr>
          <p:cNvPr id="10" name="テキスト ボックス 9">
            <a:extLst>
              <a:ext uri="{FF2B5EF4-FFF2-40B4-BE49-F238E27FC236}">
                <a16:creationId xmlns:a16="http://schemas.microsoft.com/office/drawing/2014/main" id="{949363B7-D78F-44F9-9D2B-C2D4C8010583}"/>
              </a:ext>
            </a:extLst>
          </p:cNvPr>
          <p:cNvSpPr txBox="1"/>
          <p:nvPr/>
        </p:nvSpPr>
        <p:spPr>
          <a:xfrm>
            <a:off x="5955498" y="4664975"/>
            <a:ext cx="2426502" cy="369332"/>
          </a:xfrm>
          <a:prstGeom prst="rect">
            <a:avLst/>
          </a:prstGeom>
          <a:solidFill>
            <a:srgbClr val="7030A0"/>
          </a:solidFill>
          <a:ln>
            <a:solidFill>
              <a:schemeClr val="tx1"/>
            </a:solidFill>
          </a:ln>
        </p:spPr>
        <p:txBody>
          <a:bodyPr wrap="square" rtlCol="0">
            <a:spAutoFit/>
          </a:bodyPr>
          <a:lstStyle/>
          <a:p>
            <a:r>
              <a:rPr lang="ja-JP" altLang="en-US" b="1" dirty="0">
                <a:solidFill>
                  <a:schemeClr val="bg1"/>
                </a:solidFill>
              </a:rPr>
              <a:t>ローカルリポジトリ</a:t>
            </a:r>
            <a:endParaRPr kumimoji="1" lang="ja-JP" altLang="en-US" b="1" dirty="0">
              <a:solidFill>
                <a:schemeClr val="bg1"/>
              </a:solidFill>
            </a:endParaRPr>
          </a:p>
        </p:txBody>
      </p:sp>
      <p:sp>
        <p:nvSpPr>
          <p:cNvPr id="11" name="矢印: 右 10">
            <a:extLst>
              <a:ext uri="{FF2B5EF4-FFF2-40B4-BE49-F238E27FC236}">
                <a16:creationId xmlns:a16="http://schemas.microsoft.com/office/drawing/2014/main" id="{44B76E64-6806-4FBD-A03D-333419A1DE5D}"/>
              </a:ext>
            </a:extLst>
          </p:cNvPr>
          <p:cNvSpPr/>
          <p:nvPr/>
        </p:nvSpPr>
        <p:spPr>
          <a:xfrm>
            <a:off x="5107138" y="4579503"/>
            <a:ext cx="772160" cy="540275"/>
          </a:xfrm>
          <a:prstGeom prst="rightArrow">
            <a:avLst>
              <a:gd name="adj1" fmla="val 27434"/>
              <a:gd name="adj2" fmla="val 61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84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08638-9815-438F-853E-79C1B275AE4A}"/>
              </a:ext>
            </a:extLst>
          </p:cNvPr>
          <p:cNvSpPr>
            <a:spLocks noGrp="1"/>
          </p:cNvSpPr>
          <p:nvPr>
            <p:ph type="title"/>
          </p:nvPr>
        </p:nvSpPr>
        <p:spPr/>
        <p:txBody>
          <a:bodyPr/>
          <a:lstStyle/>
          <a:p>
            <a:r>
              <a:rPr kumimoji="1" lang="ja-JP" altLang="en-US" dirty="0"/>
              <a:t>インデックスの取り消しと確認</a:t>
            </a:r>
          </a:p>
        </p:txBody>
      </p:sp>
      <p:sp>
        <p:nvSpPr>
          <p:cNvPr id="3" name="コンテンツ プレースホルダー 2">
            <a:extLst>
              <a:ext uri="{FF2B5EF4-FFF2-40B4-BE49-F238E27FC236}">
                <a16:creationId xmlns:a16="http://schemas.microsoft.com/office/drawing/2014/main" id="{314F8316-1703-4666-A9BE-6664D1B2CBDB}"/>
              </a:ext>
            </a:extLst>
          </p:cNvPr>
          <p:cNvSpPr>
            <a:spLocks noGrp="1"/>
          </p:cNvSpPr>
          <p:nvPr>
            <p:ph idx="1"/>
          </p:nvPr>
        </p:nvSpPr>
        <p:spPr>
          <a:xfrm>
            <a:off x="581192" y="1264464"/>
            <a:ext cx="11029615" cy="635456"/>
          </a:xfrm>
        </p:spPr>
        <p:txBody>
          <a:bodyPr>
            <a:normAutofit fontScale="92500" lnSpcReduction="10000"/>
          </a:bodyPr>
          <a:lstStyle/>
          <a:p>
            <a:r>
              <a:rPr kumimoji="1" lang="ja-JP" altLang="en-US" dirty="0"/>
              <a:t>間違えて登録した時は取り消すこともできる</a:t>
            </a:r>
          </a:p>
        </p:txBody>
      </p:sp>
      <p:sp>
        <p:nvSpPr>
          <p:cNvPr id="4" name="スライド番号プレースホルダー 3">
            <a:extLst>
              <a:ext uri="{FF2B5EF4-FFF2-40B4-BE49-F238E27FC236}">
                <a16:creationId xmlns:a16="http://schemas.microsoft.com/office/drawing/2014/main" id="{2F08F4C4-D55A-40D9-A103-C113F0C7B73C}"/>
              </a:ext>
            </a:extLst>
          </p:cNvPr>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a:extLst>
              <a:ext uri="{FF2B5EF4-FFF2-40B4-BE49-F238E27FC236}">
                <a16:creationId xmlns:a16="http://schemas.microsoft.com/office/drawing/2014/main" id="{8F91DF73-FE2F-403C-8B81-C97F6403C843}"/>
              </a:ext>
            </a:extLst>
          </p:cNvPr>
          <p:cNvSpPr>
            <a:spLocks noGrp="1"/>
          </p:cNvSpPr>
          <p:nvPr>
            <p:ph sz="quarter" idx="13"/>
          </p:nvPr>
        </p:nvSpPr>
        <p:spPr/>
        <p:txBody>
          <a:bodyPr>
            <a:normAutofit fontScale="92500" lnSpcReduction="10000"/>
          </a:bodyPr>
          <a:lstStyle/>
          <a:p>
            <a:endParaRPr kumimoji="1" lang="ja-JP" altLang="en-US"/>
          </a:p>
        </p:txBody>
      </p:sp>
      <p:sp>
        <p:nvSpPr>
          <p:cNvPr id="6" name="コンテンツ プレースホルダー 5">
            <a:extLst>
              <a:ext uri="{FF2B5EF4-FFF2-40B4-BE49-F238E27FC236}">
                <a16:creationId xmlns:a16="http://schemas.microsoft.com/office/drawing/2014/main" id="{3825C326-4B53-4162-9342-02925FC1254F}"/>
              </a:ext>
            </a:extLst>
          </p:cNvPr>
          <p:cNvSpPr txBox="1">
            <a:spLocks/>
          </p:cNvSpPr>
          <p:nvPr/>
        </p:nvSpPr>
        <p:spPr>
          <a:xfrm>
            <a:off x="580857" y="2577241"/>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reset HEAD [file]</a:t>
            </a:r>
          </a:p>
        </p:txBody>
      </p:sp>
      <p:sp>
        <p:nvSpPr>
          <p:cNvPr id="7" name="コンテンツ プレースホルダー 2">
            <a:extLst>
              <a:ext uri="{FF2B5EF4-FFF2-40B4-BE49-F238E27FC236}">
                <a16:creationId xmlns:a16="http://schemas.microsoft.com/office/drawing/2014/main" id="{1AD1D1E4-B937-43F7-A884-1887E194B68D}"/>
              </a:ext>
            </a:extLst>
          </p:cNvPr>
          <p:cNvSpPr txBox="1">
            <a:spLocks/>
          </p:cNvSpPr>
          <p:nvPr/>
        </p:nvSpPr>
        <p:spPr>
          <a:xfrm>
            <a:off x="499912" y="1941785"/>
            <a:ext cx="11029615" cy="63545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・登録したものの中で一つだけ取り消す</a:t>
            </a:r>
          </a:p>
        </p:txBody>
      </p:sp>
      <p:sp>
        <p:nvSpPr>
          <p:cNvPr id="8" name="コンテンツ プレースホルダー 5">
            <a:extLst>
              <a:ext uri="{FF2B5EF4-FFF2-40B4-BE49-F238E27FC236}">
                <a16:creationId xmlns:a16="http://schemas.microsoft.com/office/drawing/2014/main" id="{7ED907C7-A044-4865-854E-400023FCC1D8}"/>
              </a:ext>
            </a:extLst>
          </p:cNvPr>
          <p:cNvSpPr txBox="1">
            <a:spLocks/>
          </p:cNvSpPr>
          <p:nvPr/>
        </p:nvSpPr>
        <p:spPr>
          <a:xfrm>
            <a:off x="580857" y="3949630"/>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reset HEAD</a:t>
            </a:r>
          </a:p>
        </p:txBody>
      </p:sp>
      <p:sp>
        <p:nvSpPr>
          <p:cNvPr id="9" name="コンテンツ プレースホルダー 2">
            <a:extLst>
              <a:ext uri="{FF2B5EF4-FFF2-40B4-BE49-F238E27FC236}">
                <a16:creationId xmlns:a16="http://schemas.microsoft.com/office/drawing/2014/main" id="{57B5280C-4682-4D1E-8025-9BB5CAB9CF43}"/>
              </a:ext>
            </a:extLst>
          </p:cNvPr>
          <p:cNvSpPr txBox="1">
            <a:spLocks/>
          </p:cNvSpPr>
          <p:nvPr/>
        </p:nvSpPr>
        <p:spPr>
          <a:xfrm>
            <a:off x="499912" y="3314174"/>
            <a:ext cx="11029615" cy="63545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・登録したもの全てを取り消す</a:t>
            </a:r>
          </a:p>
        </p:txBody>
      </p:sp>
      <p:sp>
        <p:nvSpPr>
          <p:cNvPr id="10" name="コンテンツ プレースホルダー 5">
            <a:extLst>
              <a:ext uri="{FF2B5EF4-FFF2-40B4-BE49-F238E27FC236}">
                <a16:creationId xmlns:a16="http://schemas.microsoft.com/office/drawing/2014/main" id="{31E16D63-5DEA-4AB0-8089-C170F37E3897}"/>
              </a:ext>
            </a:extLst>
          </p:cNvPr>
          <p:cNvSpPr txBox="1">
            <a:spLocks/>
          </p:cNvSpPr>
          <p:nvPr/>
        </p:nvSpPr>
        <p:spPr>
          <a:xfrm>
            <a:off x="499577" y="5383642"/>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status</a:t>
            </a:r>
          </a:p>
        </p:txBody>
      </p:sp>
      <p:sp>
        <p:nvSpPr>
          <p:cNvPr id="11" name="コンテンツ プレースホルダー 2">
            <a:extLst>
              <a:ext uri="{FF2B5EF4-FFF2-40B4-BE49-F238E27FC236}">
                <a16:creationId xmlns:a16="http://schemas.microsoft.com/office/drawing/2014/main" id="{799D2E5C-3E96-4457-A1C1-6567557A7741}"/>
              </a:ext>
            </a:extLst>
          </p:cNvPr>
          <p:cNvSpPr txBox="1">
            <a:spLocks/>
          </p:cNvSpPr>
          <p:nvPr/>
        </p:nvSpPr>
        <p:spPr>
          <a:xfrm>
            <a:off x="418632" y="4748186"/>
            <a:ext cx="11029615" cy="63545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・インデックスに登録されているファイルを確認</a:t>
            </a:r>
          </a:p>
        </p:txBody>
      </p:sp>
    </p:spTree>
    <p:extLst>
      <p:ext uri="{BB962C8B-B14F-4D97-AF65-F5344CB8AC3E}">
        <p14:creationId xmlns:p14="http://schemas.microsoft.com/office/powerpoint/2010/main" val="62229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54F67-F73B-44D4-8A11-5C7E1A2727A5}"/>
              </a:ext>
            </a:extLst>
          </p:cNvPr>
          <p:cNvSpPr>
            <a:spLocks noGrp="1"/>
          </p:cNvSpPr>
          <p:nvPr>
            <p:ph type="title"/>
          </p:nvPr>
        </p:nvSpPr>
        <p:spPr/>
        <p:txBody>
          <a:bodyPr/>
          <a:lstStyle/>
          <a:p>
            <a:r>
              <a:rPr kumimoji="1" lang="ja-JP" altLang="en-US" dirty="0"/>
              <a:t>リモートリポジトリを登録</a:t>
            </a:r>
          </a:p>
        </p:txBody>
      </p:sp>
      <p:sp>
        <p:nvSpPr>
          <p:cNvPr id="3" name="コンテンツ プレースホルダー 2">
            <a:extLst>
              <a:ext uri="{FF2B5EF4-FFF2-40B4-BE49-F238E27FC236}">
                <a16:creationId xmlns:a16="http://schemas.microsoft.com/office/drawing/2014/main" id="{ADDE9827-AF71-495D-9C5F-2397C3A491F1}"/>
              </a:ext>
            </a:extLst>
          </p:cNvPr>
          <p:cNvSpPr>
            <a:spLocks noGrp="1"/>
          </p:cNvSpPr>
          <p:nvPr>
            <p:ph idx="1"/>
          </p:nvPr>
        </p:nvSpPr>
        <p:spPr>
          <a:xfrm>
            <a:off x="581192" y="1264463"/>
            <a:ext cx="11029615" cy="1189639"/>
          </a:xfrm>
        </p:spPr>
        <p:txBody>
          <a:bodyPr>
            <a:normAutofit lnSpcReduction="10000"/>
          </a:bodyPr>
          <a:lstStyle/>
          <a:p>
            <a:pPr>
              <a:spcBef>
                <a:spcPts val="0"/>
              </a:spcBef>
              <a:spcAft>
                <a:spcPts val="0"/>
              </a:spcAft>
            </a:pPr>
            <a:r>
              <a:rPr kumimoji="1" lang="ja-JP" altLang="en-US" dirty="0"/>
              <a:t>・</a:t>
            </a:r>
            <a:r>
              <a:rPr kumimoji="1" lang="en-US" altLang="ja-JP" dirty="0"/>
              <a:t>URL</a:t>
            </a:r>
            <a:r>
              <a:rPr kumimoji="1" lang="ja-JP" altLang="en-US" dirty="0" err="1"/>
              <a:t>と識</a:t>
            </a:r>
            <a:r>
              <a:rPr kumimoji="1" lang="ja-JP" altLang="en-US" dirty="0"/>
              <a:t>別子（名前）をつける</a:t>
            </a:r>
            <a:endParaRPr lang="en-US" altLang="ja-JP" dirty="0"/>
          </a:p>
          <a:p>
            <a:pPr>
              <a:spcBef>
                <a:spcPts val="0"/>
              </a:spcBef>
              <a:spcAft>
                <a:spcPts val="0"/>
              </a:spcAft>
            </a:pPr>
            <a:r>
              <a:rPr kumimoji="1" lang="en-US" altLang="ja-JP" sz="2200" dirty="0"/>
              <a:t>※</a:t>
            </a:r>
            <a:r>
              <a:rPr kumimoji="1" lang="ja-JP" altLang="en-US" sz="2200" dirty="0"/>
              <a:t>新しくリポジトリを作成した時のみ実行する</a:t>
            </a:r>
          </a:p>
        </p:txBody>
      </p:sp>
      <p:sp>
        <p:nvSpPr>
          <p:cNvPr id="4" name="スライド番号プレースホルダー 3">
            <a:extLst>
              <a:ext uri="{FF2B5EF4-FFF2-40B4-BE49-F238E27FC236}">
                <a16:creationId xmlns:a16="http://schemas.microsoft.com/office/drawing/2014/main" id="{542F10F6-F72B-4ADE-92C3-EBE0E6A28813}"/>
              </a:ext>
            </a:extLst>
          </p:cNvPr>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sp>
        <p:nvSpPr>
          <p:cNvPr id="6" name="コンテンツ プレースホルダー 5">
            <a:extLst>
              <a:ext uri="{FF2B5EF4-FFF2-40B4-BE49-F238E27FC236}">
                <a16:creationId xmlns:a16="http://schemas.microsoft.com/office/drawing/2014/main" id="{4113A664-4279-499D-913F-E472719F3C67}"/>
              </a:ext>
            </a:extLst>
          </p:cNvPr>
          <p:cNvSpPr txBox="1">
            <a:spLocks/>
          </p:cNvSpPr>
          <p:nvPr/>
        </p:nvSpPr>
        <p:spPr>
          <a:xfrm>
            <a:off x="580857" y="2454103"/>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remote add [short-name] [URL]</a:t>
            </a:r>
          </a:p>
        </p:txBody>
      </p:sp>
      <p:sp>
        <p:nvSpPr>
          <p:cNvPr id="7" name="コンテンツ プレースホルダー 2">
            <a:extLst>
              <a:ext uri="{FF2B5EF4-FFF2-40B4-BE49-F238E27FC236}">
                <a16:creationId xmlns:a16="http://schemas.microsoft.com/office/drawing/2014/main" id="{5128C157-8468-408C-92E1-E406D2434ACE}"/>
              </a:ext>
            </a:extLst>
          </p:cNvPr>
          <p:cNvSpPr txBox="1">
            <a:spLocks/>
          </p:cNvSpPr>
          <p:nvPr/>
        </p:nvSpPr>
        <p:spPr>
          <a:xfrm>
            <a:off x="581192" y="2979192"/>
            <a:ext cx="11029615" cy="89961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・登録の例</a:t>
            </a:r>
          </a:p>
        </p:txBody>
      </p:sp>
      <p:sp>
        <p:nvSpPr>
          <p:cNvPr id="8" name="コンテンツ プレースホルダー 5">
            <a:extLst>
              <a:ext uri="{FF2B5EF4-FFF2-40B4-BE49-F238E27FC236}">
                <a16:creationId xmlns:a16="http://schemas.microsoft.com/office/drawing/2014/main" id="{A4DB0635-70FE-47FD-9C69-5371BE178597}"/>
              </a:ext>
            </a:extLst>
          </p:cNvPr>
          <p:cNvSpPr txBox="1">
            <a:spLocks/>
          </p:cNvSpPr>
          <p:nvPr/>
        </p:nvSpPr>
        <p:spPr>
          <a:xfrm>
            <a:off x="581191" y="3768533"/>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remote add origin   https://github.com/kinami-takashi/test.git  </a:t>
            </a:r>
          </a:p>
        </p:txBody>
      </p:sp>
      <p:sp>
        <p:nvSpPr>
          <p:cNvPr id="9" name="フレーム 8">
            <a:extLst>
              <a:ext uri="{FF2B5EF4-FFF2-40B4-BE49-F238E27FC236}">
                <a16:creationId xmlns:a16="http://schemas.microsoft.com/office/drawing/2014/main" id="{1682BD41-3D6D-4EE4-84D9-7BFEA0FA60BB}"/>
              </a:ext>
            </a:extLst>
          </p:cNvPr>
          <p:cNvSpPr/>
          <p:nvPr/>
        </p:nvSpPr>
        <p:spPr>
          <a:xfrm>
            <a:off x="2570480" y="3909623"/>
            <a:ext cx="772160" cy="431878"/>
          </a:xfrm>
          <a:prstGeom prst="frame">
            <a:avLst>
              <a:gd name="adj1" fmla="val 1014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CC63D409-2A1E-46C9-BCA7-F26A45708856}"/>
              </a:ext>
            </a:extLst>
          </p:cNvPr>
          <p:cNvSpPr txBox="1"/>
          <p:nvPr/>
        </p:nvSpPr>
        <p:spPr>
          <a:xfrm>
            <a:off x="2448560" y="3571107"/>
            <a:ext cx="5212080" cy="400110"/>
          </a:xfrm>
          <a:prstGeom prst="rect">
            <a:avLst/>
          </a:prstGeom>
          <a:noFill/>
        </p:spPr>
        <p:txBody>
          <a:bodyPr wrap="square" rtlCol="0">
            <a:spAutoFit/>
          </a:bodyPr>
          <a:lstStyle/>
          <a:p>
            <a:r>
              <a:rPr lang="ja-JP" altLang="en-US" sz="2000" b="1" dirty="0">
                <a:solidFill>
                  <a:srgbClr val="FF0000"/>
                </a:solidFill>
              </a:rPr>
              <a:t>よくつかわれる名前（違う名称でも可）</a:t>
            </a:r>
            <a:endParaRPr kumimoji="1" lang="ja-JP" altLang="en-US" sz="2000" b="1" dirty="0">
              <a:solidFill>
                <a:srgbClr val="FF0000"/>
              </a:solidFill>
            </a:endParaRPr>
          </a:p>
        </p:txBody>
      </p:sp>
      <p:sp>
        <p:nvSpPr>
          <p:cNvPr id="11" name="フレーム 10">
            <a:extLst>
              <a:ext uri="{FF2B5EF4-FFF2-40B4-BE49-F238E27FC236}">
                <a16:creationId xmlns:a16="http://schemas.microsoft.com/office/drawing/2014/main" id="{06645004-6CBB-4CAB-A36C-E7632CD0AFDA}"/>
              </a:ext>
            </a:extLst>
          </p:cNvPr>
          <p:cNvSpPr/>
          <p:nvPr/>
        </p:nvSpPr>
        <p:spPr>
          <a:xfrm>
            <a:off x="3393440" y="3909623"/>
            <a:ext cx="4988560" cy="431878"/>
          </a:xfrm>
          <a:prstGeom prst="fram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0233ED7F-D6DE-42CC-9227-8BDA6642E1DD}"/>
              </a:ext>
            </a:extLst>
          </p:cNvPr>
          <p:cNvSpPr txBox="1"/>
          <p:nvPr/>
        </p:nvSpPr>
        <p:spPr>
          <a:xfrm>
            <a:off x="3795312" y="4386135"/>
            <a:ext cx="5212080" cy="400110"/>
          </a:xfrm>
          <a:prstGeom prst="rect">
            <a:avLst/>
          </a:prstGeom>
          <a:noFill/>
        </p:spPr>
        <p:txBody>
          <a:bodyPr wrap="square" rtlCol="0">
            <a:spAutoFit/>
          </a:bodyPr>
          <a:lstStyle/>
          <a:p>
            <a:r>
              <a:rPr kumimoji="1" lang="ja-JP" altLang="en-US" sz="2000" b="1" dirty="0">
                <a:solidFill>
                  <a:srgbClr val="0070C0"/>
                </a:solidFill>
              </a:rPr>
              <a:t>リモートリポジトリ作成時の</a:t>
            </a:r>
            <a:r>
              <a:rPr kumimoji="1" lang="en-US" altLang="ja-JP" sz="2000" b="1" dirty="0">
                <a:solidFill>
                  <a:srgbClr val="0070C0"/>
                </a:solidFill>
              </a:rPr>
              <a:t>URL</a:t>
            </a:r>
            <a:endParaRPr kumimoji="1" lang="ja-JP" altLang="en-US" sz="2000" b="1" dirty="0">
              <a:solidFill>
                <a:srgbClr val="0070C0"/>
              </a:solidFill>
            </a:endParaRPr>
          </a:p>
        </p:txBody>
      </p:sp>
      <p:sp>
        <p:nvSpPr>
          <p:cNvPr id="13" name="テキスト ボックス 12">
            <a:extLst>
              <a:ext uri="{FF2B5EF4-FFF2-40B4-BE49-F238E27FC236}">
                <a16:creationId xmlns:a16="http://schemas.microsoft.com/office/drawing/2014/main" id="{6358D52E-F08F-4D63-B556-409D2FFA02AE}"/>
              </a:ext>
            </a:extLst>
          </p:cNvPr>
          <p:cNvSpPr txBox="1"/>
          <p:nvPr/>
        </p:nvSpPr>
        <p:spPr>
          <a:xfrm>
            <a:off x="607524" y="5331926"/>
            <a:ext cx="11277601" cy="523220"/>
          </a:xfrm>
          <a:prstGeom prst="rect">
            <a:avLst/>
          </a:prstGeom>
          <a:noFill/>
        </p:spPr>
        <p:txBody>
          <a:bodyPr wrap="square" rtlCol="0">
            <a:spAutoFit/>
          </a:bodyPr>
          <a:lstStyle/>
          <a:p>
            <a:r>
              <a:rPr lang="ja-JP" altLang="en-US" sz="2800" b="1" dirty="0"/>
              <a:t>上記の場合</a:t>
            </a:r>
            <a:r>
              <a:rPr lang="en-US" altLang="ja-JP" sz="2800" b="1" dirty="0"/>
              <a:t> origin = https://github.com/kinami-takashi/test.git </a:t>
            </a:r>
            <a:endParaRPr kumimoji="1" lang="ja-JP" altLang="en-US" sz="2800" b="1" dirty="0"/>
          </a:p>
        </p:txBody>
      </p:sp>
      <p:sp>
        <p:nvSpPr>
          <p:cNvPr id="14" name="テキスト ボックス 13">
            <a:extLst>
              <a:ext uri="{FF2B5EF4-FFF2-40B4-BE49-F238E27FC236}">
                <a16:creationId xmlns:a16="http://schemas.microsoft.com/office/drawing/2014/main" id="{D92A403A-DBEF-4DC6-94F2-71A5316E9F8A}"/>
              </a:ext>
            </a:extLst>
          </p:cNvPr>
          <p:cNvSpPr txBox="1"/>
          <p:nvPr/>
        </p:nvSpPr>
        <p:spPr>
          <a:xfrm>
            <a:off x="5054600" y="6364430"/>
            <a:ext cx="7137400" cy="461665"/>
          </a:xfrm>
          <a:prstGeom prst="rect">
            <a:avLst/>
          </a:prstGeom>
          <a:noFill/>
        </p:spPr>
        <p:txBody>
          <a:bodyPr wrap="square" rtlCol="0">
            <a:spAutoFit/>
          </a:bodyPr>
          <a:lstStyle/>
          <a:p>
            <a:r>
              <a:rPr lang="en-US" altLang="ja-JP" sz="2400" dirty="0"/>
              <a:t>※</a:t>
            </a:r>
            <a:r>
              <a:rPr lang="ja-JP" altLang="en-US" sz="2400" dirty="0"/>
              <a:t>以降の説明では識別子はすべて</a:t>
            </a:r>
            <a:r>
              <a:rPr lang="en-US" altLang="ja-JP" sz="2400" dirty="0"/>
              <a:t>origin</a:t>
            </a:r>
            <a:r>
              <a:rPr lang="ja-JP" altLang="en-US" sz="2400" dirty="0"/>
              <a:t>として説明</a:t>
            </a:r>
            <a:endParaRPr kumimoji="1" lang="ja-JP" altLang="en-US" sz="2400" dirty="0"/>
          </a:p>
        </p:txBody>
      </p:sp>
    </p:spTree>
    <p:extLst>
      <p:ext uri="{BB962C8B-B14F-4D97-AF65-F5344CB8AC3E}">
        <p14:creationId xmlns:p14="http://schemas.microsoft.com/office/powerpoint/2010/main" val="52956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EADF166-F229-4AC9-AC01-3E66CC1930B7}"/>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6" name="テキスト ボックス 5">
            <a:extLst>
              <a:ext uri="{FF2B5EF4-FFF2-40B4-BE49-F238E27FC236}">
                <a16:creationId xmlns:a16="http://schemas.microsoft.com/office/drawing/2014/main" id="{8E9BF00E-4D75-4FC1-9E28-BAC2069B1C86}"/>
              </a:ext>
            </a:extLst>
          </p:cNvPr>
          <p:cNvSpPr txBox="1"/>
          <p:nvPr/>
        </p:nvSpPr>
        <p:spPr>
          <a:xfrm>
            <a:off x="694441" y="2321004"/>
            <a:ext cx="10803117" cy="2215991"/>
          </a:xfrm>
          <a:prstGeom prst="rect">
            <a:avLst/>
          </a:prstGeom>
          <a:noFill/>
        </p:spPr>
        <p:txBody>
          <a:bodyPr wrap="square" rtlCol="0">
            <a:spAutoFit/>
          </a:bodyPr>
          <a:lstStyle/>
          <a:p>
            <a:r>
              <a:rPr kumimoji="1" lang="en-US" altLang="ja-JP" sz="13800" dirty="0">
                <a:solidFill>
                  <a:srgbClr val="239200"/>
                </a:solidFill>
              </a:rPr>
              <a:t>1.Github</a:t>
            </a:r>
            <a:r>
              <a:rPr kumimoji="1" lang="ja-JP" altLang="en-US" sz="13800" dirty="0">
                <a:solidFill>
                  <a:srgbClr val="239200"/>
                </a:solidFill>
              </a:rPr>
              <a:t>とは</a:t>
            </a:r>
          </a:p>
        </p:txBody>
      </p:sp>
    </p:spTree>
    <p:extLst>
      <p:ext uri="{BB962C8B-B14F-4D97-AF65-F5344CB8AC3E}">
        <p14:creationId xmlns:p14="http://schemas.microsoft.com/office/powerpoint/2010/main" val="95580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79EF9B-EDDF-43CB-BE3F-AA407B16E89F}"/>
              </a:ext>
            </a:extLst>
          </p:cNvPr>
          <p:cNvSpPr>
            <a:spLocks noGrp="1"/>
          </p:cNvSpPr>
          <p:nvPr>
            <p:ph type="title"/>
          </p:nvPr>
        </p:nvSpPr>
        <p:spPr/>
        <p:txBody>
          <a:bodyPr/>
          <a:lstStyle/>
          <a:p>
            <a:r>
              <a:rPr lang="ja-JP" altLang="en-US" dirty="0"/>
              <a:t>リモートリポジトリへ送信（プッシュ）</a:t>
            </a:r>
            <a:endParaRPr kumimoji="1" lang="ja-JP" altLang="en-US" dirty="0"/>
          </a:p>
        </p:txBody>
      </p:sp>
      <p:sp>
        <p:nvSpPr>
          <p:cNvPr id="3" name="コンテンツ プレースホルダー 2">
            <a:extLst>
              <a:ext uri="{FF2B5EF4-FFF2-40B4-BE49-F238E27FC236}">
                <a16:creationId xmlns:a16="http://schemas.microsoft.com/office/drawing/2014/main" id="{0CCDF622-3917-411F-83A9-D9466F5C8BE3}"/>
              </a:ext>
            </a:extLst>
          </p:cNvPr>
          <p:cNvSpPr>
            <a:spLocks noGrp="1"/>
          </p:cNvSpPr>
          <p:nvPr>
            <p:ph idx="1"/>
          </p:nvPr>
        </p:nvSpPr>
        <p:spPr>
          <a:xfrm>
            <a:off x="581192" y="1264464"/>
            <a:ext cx="11029615" cy="970736"/>
          </a:xfrm>
        </p:spPr>
        <p:txBody>
          <a:bodyPr/>
          <a:lstStyle/>
          <a:p>
            <a:r>
              <a:rPr kumimoji="1" lang="en-US" altLang="ja-JP" dirty="0" err="1"/>
              <a:t>Github</a:t>
            </a:r>
            <a:r>
              <a:rPr kumimoji="1" lang="ja-JP" altLang="en-US" dirty="0"/>
              <a:t>にアップロード</a:t>
            </a:r>
          </a:p>
        </p:txBody>
      </p:sp>
      <p:sp>
        <p:nvSpPr>
          <p:cNvPr id="4" name="スライド番号プレースホルダー 3">
            <a:extLst>
              <a:ext uri="{FF2B5EF4-FFF2-40B4-BE49-F238E27FC236}">
                <a16:creationId xmlns:a16="http://schemas.microsoft.com/office/drawing/2014/main" id="{3BDC5A04-2834-4FB5-BCD2-69472E5E74B9}"/>
              </a:ext>
            </a:extLst>
          </p:cNvPr>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a:extLst>
              <a:ext uri="{FF2B5EF4-FFF2-40B4-BE49-F238E27FC236}">
                <a16:creationId xmlns:a16="http://schemas.microsoft.com/office/drawing/2014/main" id="{13CE5583-71C3-44B9-A5A4-7256F7C72A9B}"/>
              </a:ext>
            </a:extLst>
          </p:cNvPr>
          <p:cNvSpPr>
            <a:spLocks noGrp="1"/>
          </p:cNvSpPr>
          <p:nvPr>
            <p:ph sz="quarter" idx="13"/>
          </p:nvPr>
        </p:nvSpPr>
        <p:spPr/>
        <p:txBody>
          <a:bodyPr>
            <a:normAutofit fontScale="92500" lnSpcReduction="10000"/>
          </a:bodyPr>
          <a:lstStyle/>
          <a:p>
            <a:endParaRPr kumimoji="1" lang="ja-JP" altLang="en-US"/>
          </a:p>
        </p:txBody>
      </p:sp>
      <p:sp>
        <p:nvSpPr>
          <p:cNvPr id="6" name="コンテンツ プレースホルダー 5">
            <a:extLst>
              <a:ext uri="{FF2B5EF4-FFF2-40B4-BE49-F238E27FC236}">
                <a16:creationId xmlns:a16="http://schemas.microsoft.com/office/drawing/2014/main" id="{012985F4-CDE7-4C96-A33E-30A2118C5B49}"/>
              </a:ext>
            </a:extLst>
          </p:cNvPr>
          <p:cNvSpPr txBox="1">
            <a:spLocks/>
          </p:cNvSpPr>
          <p:nvPr/>
        </p:nvSpPr>
        <p:spPr>
          <a:xfrm>
            <a:off x="581191" y="2053805"/>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push –u origin master</a:t>
            </a:r>
          </a:p>
        </p:txBody>
      </p:sp>
      <p:sp>
        <p:nvSpPr>
          <p:cNvPr id="7" name="正方形/長方形 6">
            <a:extLst>
              <a:ext uri="{FF2B5EF4-FFF2-40B4-BE49-F238E27FC236}">
                <a16:creationId xmlns:a16="http://schemas.microsoft.com/office/drawing/2014/main" id="{F56BAEEF-1799-489F-B942-6A92E9164927}"/>
              </a:ext>
            </a:extLst>
          </p:cNvPr>
          <p:cNvSpPr/>
          <p:nvPr/>
        </p:nvSpPr>
        <p:spPr>
          <a:xfrm>
            <a:off x="1967497" y="4099280"/>
            <a:ext cx="3086569" cy="122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8F391E5B-BB85-4EF2-8B47-6663FAFC1A28}"/>
              </a:ext>
            </a:extLst>
          </p:cNvPr>
          <p:cNvSpPr txBox="1"/>
          <p:nvPr/>
        </p:nvSpPr>
        <p:spPr>
          <a:xfrm>
            <a:off x="2104639" y="4147399"/>
            <a:ext cx="609600" cy="369332"/>
          </a:xfrm>
          <a:prstGeom prst="rect">
            <a:avLst/>
          </a:prstGeom>
          <a:noFill/>
        </p:spPr>
        <p:txBody>
          <a:bodyPr wrap="square" rtlCol="0">
            <a:spAutoFit/>
          </a:bodyPr>
          <a:lstStyle/>
          <a:p>
            <a:r>
              <a:rPr kumimoji="1" lang="en-US" altLang="ja-JP" b="1" dirty="0">
                <a:solidFill>
                  <a:schemeClr val="bg1"/>
                </a:solidFill>
              </a:rPr>
              <a:t>PC</a:t>
            </a:r>
            <a:endParaRPr kumimoji="1" lang="ja-JP" altLang="en-US" b="1" dirty="0">
              <a:solidFill>
                <a:schemeClr val="bg1"/>
              </a:solidFill>
            </a:endParaRPr>
          </a:p>
        </p:txBody>
      </p:sp>
      <p:sp>
        <p:nvSpPr>
          <p:cNvPr id="10" name="テキスト ボックス 9">
            <a:extLst>
              <a:ext uri="{FF2B5EF4-FFF2-40B4-BE49-F238E27FC236}">
                <a16:creationId xmlns:a16="http://schemas.microsoft.com/office/drawing/2014/main" id="{676E3974-369D-4D7F-9112-59D1FFC7E9E1}"/>
              </a:ext>
            </a:extLst>
          </p:cNvPr>
          <p:cNvSpPr txBox="1"/>
          <p:nvPr/>
        </p:nvSpPr>
        <p:spPr>
          <a:xfrm>
            <a:off x="2216952" y="4564850"/>
            <a:ext cx="2426502" cy="369332"/>
          </a:xfrm>
          <a:prstGeom prst="rect">
            <a:avLst/>
          </a:prstGeom>
          <a:solidFill>
            <a:srgbClr val="7030A0"/>
          </a:solidFill>
          <a:ln>
            <a:solidFill>
              <a:schemeClr val="tx1"/>
            </a:solidFill>
          </a:ln>
        </p:spPr>
        <p:txBody>
          <a:bodyPr wrap="square" rtlCol="0">
            <a:spAutoFit/>
          </a:bodyPr>
          <a:lstStyle/>
          <a:p>
            <a:r>
              <a:rPr lang="ja-JP" altLang="en-US" b="1" dirty="0">
                <a:solidFill>
                  <a:schemeClr val="bg1"/>
                </a:solidFill>
              </a:rPr>
              <a:t>ローカルリポジトリ</a:t>
            </a:r>
            <a:endParaRPr kumimoji="1" lang="ja-JP" altLang="en-US" b="1" dirty="0">
              <a:solidFill>
                <a:schemeClr val="bg1"/>
              </a:solidFill>
            </a:endParaRPr>
          </a:p>
        </p:txBody>
      </p:sp>
      <p:sp>
        <p:nvSpPr>
          <p:cNvPr id="12" name="正方形/長方形 11">
            <a:extLst>
              <a:ext uri="{FF2B5EF4-FFF2-40B4-BE49-F238E27FC236}">
                <a16:creationId xmlns:a16="http://schemas.microsoft.com/office/drawing/2014/main" id="{B2422E4F-D327-416E-951D-A8209B7FF765}"/>
              </a:ext>
            </a:extLst>
          </p:cNvPr>
          <p:cNvSpPr/>
          <p:nvPr/>
        </p:nvSpPr>
        <p:spPr>
          <a:xfrm>
            <a:off x="6804857" y="4374201"/>
            <a:ext cx="4805950" cy="67682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リモート（共有）</a:t>
            </a:r>
            <a:r>
              <a:rPr kumimoji="1" lang="ja-JP" altLang="en-US" sz="2800" dirty="0"/>
              <a:t>リポジトリ</a:t>
            </a:r>
          </a:p>
        </p:txBody>
      </p:sp>
      <p:sp>
        <p:nvSpPr>
          <p:cNvPr id="13" name="矢印: 右 12">
            <a:extLst>
              <a:ext uri="{FF2B5EF4-FFF2-40B4-BE49-F238E27FC236}">
                <a16:creationId xmlns:a16="http://schemas.microsoft.com/office/drawing/2014/main" id="{532766D3-352A-4350-BD93-2DD35A61D8E7}"/>
              </a:ext>
            </a:extLst>
          </p:cNvPr>
          <p:cNvSpPr/>
          <p:nvPr/>
        </p:nvSpPr>
        <p:spPr>
          <a:xfrm>
            <a:off x="4643454" y="4455293"/>
            <a:ext cx="2161403" cy="540275"/>
          </a:xfrm>
          <a:prstGeom prst="rightArrow">
            <a:avLst>
              <a:gd name="adj1" fmla="val 27434"/>
              <a:gd name="adj2" fmla="val 61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AE669FE-6A42-44AD-92A2-5EDF4CBB0E8C}"/>
              </a:ext>
            </a:extLst>
          </p:cNvPr>
          <p:cNvSpPr txBox="1"/>
          <p:nvPr/>
        </p:nvSpPr>
        <p:spPr>
          <a:xfrm>
            <a:off x="5238626" y="4276924"/>
            <a:ext cx="1249279" cy="400110"/>
          </a:xfrm>
          <a:prstGeom prst="rect">
            <a:avLst/>
          </a:prstGeom>
          <a:noFill/>
        </p:spPr>
        <p:txBody>
          <a:bodyPr wrap="square" rtlCol="0">
            <a:spAutoFit/>
          </a:bodyPr>
          <a:lstStyle/>
          <a:p>
            <a:r>
              <a:rPr lang="ja-JP" altLang="en-US" sz="2000" b="1" dirty="0">
                <a:solidFill>
                  <a:srgbClr val="FF0000"/>
                </a:solidFill>
              </a:rPr>
              <a:t>プッシュ</a:t>
            </a:r>
            <a:endParaRPr kumimoji="1" lang="ja-JP" altLang="en-US" sz="2000" b="1" dirty="0">
              <a:solidFill>
                <a:srgbClr val="FF0000"/>
              </a:solidFill>
            </a:endParaRPr>
          </a:p>
        </p:txBody>
      </p:sp>
      <p:sp>
        <p:nvSpPr>
          <p:cNvPr id="15" name="テキスト ボックス 14">
            <a:extLst>
              <a:ext uri="{FF2B5EF4-FFF2-40B4-BE49-F238E27FC236}">
                <a16:creationId xmlns:a16="http://schemas.microsoft.com/office/drawing/2014/main" id="{C6F63AF7-72A2-41EC-8E6C-851E4E77DEE3}"/>
              </a:ext>
            </a:extLst>
          </p:cNvPr>
          <p:cNvSpPr txBox="1"/>
          <p:nvPr/>
        </p:nvSpPr>
        <p:spPr>
          <a:xfrm>
            <a:off x="512546" y="2723049"/>
            <a:ext cx="5256658" cy="400110"/>
          </a:xfrm>
          <a:prstGeom prst="rect">
            <a:avLst/>
          </a:prstGeom>
          <a:noFill/>
        </p:spPr>
        <p:txBody>
          <a:bodyPr wrap="square" rtlCol="0">
            <a:spAutoFit/>
          </a:bodyPr>
          <a:lstStyle/>
          <a:p>
            <a:r>
              <a:rPr lang="en-US" altLang="ja-JP" sz="2000" b="1" dirty="0">
                <a:solidFill>
                  <a:srgbClr val="FF0000"/>
                </a:solidFill>
              </a:rPr>
              <a:t>※</a:t>
            </a:r>
            <a:r>
              <a:rPr lang="ja-JP" altLang="en-US" sz="2000" b="1" dirty="0">
                <a:solidFill>
                  <a:srgbClr val="FF0000"/>
                </a:solidFill>
              </a:rPr>
              <a:t> </a:t>
            </a:r>
            <a:r>
              <a:rPr lang="en-US" altLang="ja-JP" sz="2000" b="1" dirty="0">
                <a:solidFill>
                  <a:srgbClr val="FF0000"/>
                </a:solidFill>
              </a:rPr>
              <a:t>master=</a:t>
            </a:r>
            <a:r>
              <a:rPr lang="ja-JP" altLang="en-US" sz="2000" b="1" dirty="0">
                <a:solidFill>
                  <a:srgbClr val="FF0000"/>
                </a:solidFill>
              </a:rPr>
              <a:t>メインのブランチ</a:t>
            </a:r>
            <a:endParaRPr kumimoji="1" lang="ja-JP" altLang="en-US" sz="2000" b="1" dirty="0">
              <a:solidFill>
                <a:srgbClr val="FF0000"/>
              </a:solidFill>
            </a:endParaRPr>
          </a:p>
        </p:txBody>
      </p:sp>
    </p:spTree>
    <p:extLst>
      <p:ext uri="{BB962C8B-B14F-4D97-AF65-F5344CB8AC3E}">
        <p14:creationId xmlns:p14="http://schemas.microsoft.com/office/powerpoint/2010/main" val="381942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79EF9B-EDDF-43CB-BE3F-AA407B16E89F}"/>
              </a:ext>
            </a:extLst>
          </p:cNvPr>
          <p:cNvSpPr>
            <a:spLocks noGrp="1"/>
          </p:cNvSpPr>
          <p:nvPr>
            <p:ph type="title"/>
          </p:nvPr>
        </p:nvSpPr>
        <p:spPr/>
        <p:txBody>
          <a:bodyPr/>
          <a:lstStyle/>
          <a:p>
            <a:r>
              <a:rPr lang="ja-JP" altLang="en-US" dirty="0"/>
              <a:t>リモートリポジトリを取得（プル）</a:t>
            </a:r>
            <a:endParaRPr kumimoji="1" lang="ja-JP" altLang="en-US" dirty="0"/>
          </a:p>
        </p:txBody>
      </p:sp>
      <p:sp>
        <p:nvSpPr>
          <p:cNvPr id="3" name="コンテンツ プレースホルダー 2">
            <a:extLst>
              <a:ext uri="{FF2B5EF4-FFF2-40B4-BE49-F238E27FC236}">
                <a16:creationId xmlns:a16="http://schemas.microsoft.com/office/drawing/2014/main" id="{0CCDF622-3917-411F-83A9-D9466F5C8BE3}"/>
              </a:ext>
            </a:extLst>
          </p:cNvPr>
          <p:cNvSpPr>
            <a:spLocks noGrp="1"/>
          </p:cNvSpPr>
          <p:nvPr>
            <p:ph idx="1"/>
          </p:nvPr>
        </p:nvSpPr>
        <p:spPr>
          <a:xfrm>
            <a:off x="581192" y="1040944"/>
            <a:ext cx="11029615" cy="1533898"/>
          </a:xfrm>
        </p:spPr>
        <p:txBody>
          <a:bodyPr>
            <a:normAutofit/>
          </a:bodyPr>
          <a:lstStyle/>
          <a:p>
            <a:pPr>
              <a:spcBef>
                <a:spcPts val="0"/>
              </a:spcBef>
              <a:spcAft>
                <a:spcPts val="0"/>
              </a:spcAft>
            </a:pPr>
            <a:r>
              <a:rPr lang="ja-JP" altLang="en-US" dirty="0"/>
              <a:t>ローカルリポジトリを更新</a:t>
            </a:r>
            <a:endParaRPr lang="en-US" altLang="ja-JP" dirty="0"/>
          </a:p>
          <a:p>
            <a:pPr>
              <a:spcBef>
                <a:spcPts val="0"/>
              </a:spcBef>
              <a:spcAft>
                <a:spcPts val="0"/>
              </a:spcAft>
            </a:pPr>
            <a:r>
              <a:rPr lang="ja-JP" altLang="en-US" dirty="0"/>
              <a:t>　</a:t>
            </a:r>
            <a:r>
              <a:rPr lang="ja-JP" altLang="en-US" sz="2400" dirty="0"/>
              <a:t>・</a:t>
            </a:r>
            <a:r>
              <a:rPr lang="en-US" altLang="ja-JP" sz="2400" dirty="0"/>
              <a:t>origin</a:t>
            </a:r>
            <a:r>
              <a:rPr lang="ja-JP" altLang="en-US" sz="2400" dirty="0"/>
              <a:t>が設定済みの場合のみ実行可能</a:t>
            </a:r>
            <a:endParaRPr lang="en-US" altLang="ja-JP" sz="2400" dirty="0"/>
          </a:p>
        </p:txBody>
      </p:sp>
      <p:sp>
        <p:nvSpPr>
          <p:cNvPr id="4" name="スライド番号プレースホルダー 3">
            <a:extLst>
              <a:ext uri="{FF2B5EF4-FFF2-40B4-BE49-F238E27FC236}">
                <a16:creationId xmlns:a16="http://schemas.microsoft.com/office/drawing/2014/main" id="{3BDC5A04-2834-4FB5-BCD2-69472E5E74B9}"/>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sp>
        <p:nvSpPr>
          <p:cNvPr id="6" name="コンテンツ プレースホルダー 5">
            <a:extLst>
              <a:ext uri="{FF2B5EF4-FFF2-40B4-BE49-F238E27FC236}">
                <a16:creationId xmlns:a16="http://schemas.microsoft.com/office/drawing/2014/main" id="{012985F4-CDE7-4C96-A33E-30A2118C5B49}"/>
              </a:ext>
            </a:extLst>
          </p:cNvPr>
          <p:cNvSpPr txBox="1">
            <a:spLocks/>
          </p:cNvSpPr>
          <p:nvPr/>
        </p:nvSpPr>
        <p:spPr>
          <a:xfrm>
            <a:off x="580857" y="2399871"/>
            <a:ext cx="11029950" cy="603784"/>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pull origin master</a:t>
            </a:r>
          </a:p>
        </p:txBody>
      </p:sp>
      <p:sp>
        <p:nvSpPr>
          <p:cNvPr id="7" name="正方形/長方形 6">
            <a:extLst>
              <a:ext uri="{FF2B5EF4-FFF2-40B4-BE49-F238E27FC236}">
                <a16:creationId xmlns:a16="http://schemas.microsoft.com/office/drawing/2014/main" id="{F56BAEEF-1799-489F-B942-6A92E9164927}"/>
              </a:ext>
            </a:extLst>
          </p:cNvPr>
          <p:cNvSpPr/>
          <p:nvPr/>
        </p:nvSpPr>
        <p:spPr>
          <a:xfrm>
            <a:off x="373412" y="4173827"/>
            <a:ext cx="3086569" cy="122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8F391E5B-BB85-4EF2-8B47-6663FAFC1A28}"/>
              </a:ext>
            </a:extLst>
          </p:cNvPr>
          <p:cNvSpPr txBox="1"/>
          <p:nvPr/>
        </p:nvSpPr>
        <p:spPr>
          <a:xfrm>
            <a:off x="537172" y="4294237"/>
            <a:ext cx="1423707" cy="369332"/>
          </a:xfrm>
          <a:prstGeom prst="rect">
            <a:avLst/>
          </a:prstGeom>
          <a:noFill/>
        </p:spPr>
        <p:txBody>
          <a:bodyPr wrap="square" rtlCol="0">
            <a:spAutoFit/>
          </a:bodyPr>
          <a:lstStyle/>
          <a:p>
            <a:r>
              <a:rPr kumimoji="1" lang="en-US" altLang="ja-JP" b="1" dirty="0">
                <a:solidFill>
                  <a:schemeClr val="bg1"/>
                </a:solidFill>
              </a:rPr>
              <a:t>A</a:t>
            </a:r>
            <a:r>
              <a:rPr kumimoji="1" lang="ja-JP" altLang="en-US" b="1" dirty="0" err="1">
                <a:solidFill>
                  <a:schemeClr val="bg1"/>
                </a:solidFill>
              </a:rPr>
              <a:t>さんの</a:t>
            </a:r>
            <a:r>
              <a:rPr kumimoji="1" lang="en-US" altLang="ja-JP" b="1" dirty="0">
                <a:solidFill>
                  <a:schemeClr val="bg1"/>
                </a:solidFill>
              </a:rPr>
              <a:t>PC</a:t>
            </a:r>
            <a:endParaRPr kumimoji="1" lang="ja-JP" altLang="en-US" b="1" dirty="0">
              <a:solidFill>
                <a:schemeClr val="bg1"/>
              </a:solidFill>
            </a:endParaRPr>
          </a:p>
        </p:txBody>
      </p:sp>
      <p:sp>
        <p:nvSpPr>
          <p:cNvPr id="10" name="テキスト ボックス 9">
            <a:extLst>
              <a:ext uri="{FF2B5EF4-FFF2-40B4-BE49-F238E27FC236}">
                <a16:creationId xmlns:a16="http://schemas.microsoft.com/office/drawing/2014/main" id="{676E3974-369D-4D7F-9112-59D1FFC7E9E1}"/>
              </a:ext>
            </a:extLst>
          </p:cNvPr>
          <p:cNvSpPr txBox="1"/>
          <p:nvPr/>
        </p:nvSpPr>
        <p:spPr>
          <a:xfrm>
            <a:off x="766641" y="4757211"/>
            <a:ext cx="2426502" cy="369332"/>
          </a:xfrm>
          <a:prstGeom prst="rect">
            <a:avLst/>
          </a:prstGeom>
          <a:solidFill>
            <a:srgbClr val="7030A0"/>
          </a:solidFill>
          <a:ln>
            <a:solidFill>
              <a:schemeClr val="tx1"/>
            </a:solidFill>
          </a:ln>
        </p:spPr>
        <p:txBody>
          <a:bodyPr wrap="square" rtlCol="0">
            <a:spAutoFit/>
          </a:bodyPr>
          <a:lstStyle/>
          <a:p>
            <a:r>
              <a:rPr lang="ja-JP" altLang="en-US" b="1" dirty="0">
                <a:solidFill>
                  <a:schemeClr val="bg1"/>
                </a:solidFill>
              </a:rPr>
              <a:t>ローカルリポジトリ</a:t>
            </a:r>
            <a:endParaRPr kumimoji="1" lang="ja-JP" altLang="en-US" b="1" dirty="0">
              <a:solidFill>
                <a:schemeClr val="bg1"/>
              </a:solidFill>
            </a:endParaRPr>
          </a:p>
        </p:txBody>
      </p:sp>
      <p:sp>
        <p:nvSpPr>
          <p:cNvPr id="16" name="正方形/長方形 15">
            <a:extLst>
              <a:ext uri="{FF2B5EF4-FFF2-40B4-BE49-F238E27FC236}">
                <a16:creationId xmlns:a16="http://schemas.microsoft.com/office/drawing/2014/main" id="{80A923B8-FB11-447D-B136-99BB1C0E1ED7}"/>
              </a:ext>
            </a:extLst>
          </p:cNvPr>
          <p:cNvSpPr/>
          <p:nvPr/>
        </p:nvSpPr>
        <p:spPr>
          <a:xfrm>
            <a:off x="8770634" y="4106953"/>
            <a:ext cx="3086569" cy="122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5D55C186-D578-43B8-BC0F-45A66E4572AC}"/>
              </a:ext>
            </a:extLst>
          </p:cNvPr>
          <p:cNvSpPr txBox="1"/>
          <p:nvPr/>
        </p:nvSpPr>
        <p:spPr>
          <a:xfrm>
            <a:off x="8871198" y="4200595"/>
            <a:ext cx="1664721" cy="369332"/>
          </a:xfrm>
          <a:prstGeom prst="rect">
            <a:avLst/>
          </a:prstGeom>
          <a:noFill/>
        </p:spPr>
        <p:txBody>
          <a:bodyPr wrap="square" rtlCol="0">
            <a:spAutoFit/>
          </a:bodyPr>
          <a:lstStyle/>
          <a:p>
            <a:r>
              <a:rPr kumimoji="1" lang="en-US" altLang="ja-JP" b="1" dirty="0">
                <a:solidFill>
                  <a:schemeClr val="bg1"/>
                </a:solidFill>
              </a:rPr>
              <a:t>B</a:t>
            </a:r>
            <a:r>
              <a:rPr kumimoji="1" lang="ja-JP" altLang="en-US" b="1" dirty="0" err="1">
                <a:solidFill>
                  <a:schemeClr val="bg1"/>
                </a:solidFill>
              </a:rPr>
              <a:t>さ</a:t>
            </a:r>
            <a:r>
              <a:rPr lang="ja-JP" altLang="en-US" b="1" dirty="0" err="1">
                <a:solidFill>
                  <a:schemeClr val="bg1"/>
                </a:solidFill>
              </a:rPr>
              <a:t>ん</a:t>
            </a:r>
            <a:r>
              <a:rPr kumimoji="1" lang="ja-JP" altLang="en-US" b="1" dirty="0" err="1">
                <a:solidFill>
                  <a:schemeClr val="bg1"/>
                </a:solidFill>
              </a:rPr>
              <a:t>の</a:t>
            </a:r>
            <a:r>
              <a:rPr kumimoji="1" lang="en-US" altLang="ja-JP" b="1" dirty="0">
                <a:solidFill>
                  <a:schemeClr val="bg1"/>
                </a:solidFill>
              </a:rPr>
              <a:t>PC</a:t>
            </a:r>
            <a:endParaRPr kumimoji="1" lang="ja-JP" altLang="en-US" b="1" dirty="0">
              <a:solidFill>
                <a:schemeClr val="bg1"/>
              </a:solidFill>
            </a:endParaRPr>
          </a:p>
        </p:txBody>
      </p:sp>
      <p:sp>
        <p:nvSpPr>
          <p:cNvPr id="18" name="テキスト ボックス 17">
            <a:extLst>
              <a:ext uri="{FF2B5EF4-FFF2-40B4-BE49-F238E27FC236}">
                <a16:creationId xmlns:a16="http://schemas.microsoft.com/office/drawing/2014/main" id="{8C112410-517C-4606-9CBA-422DE63DAFB9}"/>
              </a:ext>
            </a:extLst>
          </p:cNvPr>
          <p:cNvSpPr txBox="1"/>
          <p:nvPr/>
        </p:nvSpPr>
        <p:spPr>
          <a:xfrm>
            <a:off x="9100667" y="4711704"/>
            <a:ext cx="2426502" cy="369332"/>
          </a:xfrm>
          <a:prstGeom prst="rect">
            <a:avLst/>
          </a:prstGeom>
          <a:solidFill>
            <a:srgbClr val="7030A0"/>
          </a:solidFill>
          <a:ln>
            <a:solidFill>
              <a:schemeClr val="tx1"/>
            </a:solidFill>
          </a:ln>
        </p:spPr>
        <p:txBody>
          <a:bodyPr wrap="square" rtlCol="0">
            <a:spAutoFit/>
          </a:bodyPr>
          <a:lstStyle/>
          <a:p>
            <a:r>
              <a:rPr lang="ja-JP" altLang="en-US" b="1" dirty="0">
                <a:solidFill>
                  <a:schemeClr val="bg1"/>
                </a:solidFill>
              </a:rPr>
              <a:t>ローカルリポジトリ</a:t>
            </a:r>
            <a:endParaRPr kumimoji="1" lang="ja-JP" altLang="en-US" b="1" dirty="0">
              <a:solidFill>
                <a:schemeClr val="bg1"/>
              </a:solidFill>
            </a:endParaRPr>
          </a:p>
        </p:txBody>
      </p:sp>
      <p:sp>
        <p:nvSpPr>
          <p:cNvPr id="19" name="矢印: 右 18">
            <a:extLst>
              <a:ext uri="{FF2B5EF4-FFF2-40B4-BE49-F238E27FC236}">
                <a16:creationId xmlns:a16="http://schemas.microsoft.com/office/drawing/2014/main" id="{1BFCB2D9-8A39-4566-8715-8998E3EDACCC}"/>
              </a:ext>
            </a:extLst>
          </p:cNvPr>
          <p:cNvSpPr/>
          <p:nvPr/>
        </p:nvSpPr>
        <p:spPr>
          <a:xfrm rot="10800000">
            <a:off x="7271531" y="4624420"/>
            <a:ext cx="1829135" cy="540275"/>
          </a:xfrm>
          <a:prstGeom prst="rightArrow">
            <a:avLst>
              <a:gd name="adj1" fmla="val 27434"/>
              <a:gd name="adj2" fmla="val 61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5E25155-EB43-4E5B-A8EE-606D7382B065}"/>
              </a:ext>
            </a:extLst>
          </p:cNvPr>
          <p:cNvSpPr txBox="1"/>
          <p:nvPr/>
        </p:nvSpPr>
        <p:spPr>
          <a:xfrm>
            <a:off x="7641792" y="4455855"/>
            <a:ext cx="1249279" cy="400110"/>
          </a:xfrm>
          <a:prstGeom prst="rect">
            <a:avLst/>
          </a:prstGeom>
          <a:noFill/>
        </p:spPr>
        <p:txBody>
          <a:bodyPr wrap="square" rtlCol="0">
            <a:spAutoFit/>
          </a:bodyPr>
          <a:lstStyle/>
          <a:p>
            <a:r>
              <a:rPr lang="ja-JP" altLang="en-US" sz="2000" b="1" dirty="0">
                <a:solidFill>
                  <a:srgbClr val="FF0000"/>
                </a:solidFill>
              </a:rPr>
              <a:t>プッシュ</a:t>
            </a:r>
            <a:endParaRPr kumimoji="1" lang="ja-JP" altLang="en-US" sz="2000" b="1" dirty="0">
              <a:solidFill>
                <a:srgbClr val="FF0000"/>
              </a:solidFill>
            </a:endParaRPr>
          </a:p>
        </p:txBody>
      </p:sp>
      <p:sp>
        <p:nvSpPr>
          <p:cNvPr id="21" name="矢印: 右 20">
            <a:extLst>
              <a:ext uri="{FF2B5EF4-FFF2-40B4-BE49-F238E27FC236}">
                <a16:creationId xmlns:a16="http://schemas.microsoft.com/office/drawing/2014/main" id="{0EE35260-7854-48BF-8CF7-D79017E974F5}"/>
              </a:ext>
            </a:extLst>
          </p:cNvPr>
          <p:cNvSpPr/>
          <p:nvPr/>
        </p:nvSpPr>
        <p:spPr>
          <a:xfrm rot="10800000">
            <a:off x="3193143" y="4646179"/>
            <a:ext cx="1421985" cy="540275"/>
          </a:xfrm>
          <a:prstGeom prst="rightArrow">
            <a:avLst>
              <a:gd name="adj1" fmla="val 27434"/>
              <a:gd name="adj2" fmla="val 61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B6261B60-4887-429F-815F-753D47746F7F}"/>
              </a:ext>
            </a:extLst>
          </p:cNvPr>
          <p:cNvSpPr txBox="1"/>
          <p:nvPr/>
        </p:nvSpPr>
        <p:spPr>
          <a:xfrm>
            <a:off x="3717099" y="4454039"/>
            <a:ext cx="854312" cy="400110"/>
          </a:xfrm>
          <a:prstGeom prst="rect">
            <a:avLst/>
          </a:prstGeom>
          <a:noFill/>
        </p:spPr>
        <p:txBody>
          <a:bodyPr wrap="square" rtlCol="0">
            <a:spAutoFit/>
          </a:bodyPr>
          <a:lstStyle/>
          <a:p>
            <a:r>
              <a:rPr lang="ja-JP" altLang="en-US" sz="2000" b="1" dirty="0">
                <a:solidFill>
                  <a:srgbClr val="FF0000"/>
                </a:solidFill>
              </a:rPr>
              <a:t>プル</a:t>
            </a:r>
            <a:endParaRPr kumimoji="1" lang="ja-JP" altLang="en-US" sz="2000" b="1" dirty="0">
              <a:solidFill>
                <a:srgbClr val="FF0000"/>
              </a:solidFill>
            </a:endParaRPr>
          </a:p>
        </p:txBody>
      </p:sp>
      <p:sp>
        <p:nvSpPr>
          <p:cNvPr id="9" name="テキスト ボックス 8">
            <a:extLst>
              <a:ext uri="{FF2B5EF4-FFF2-40B4-BE49-F238E27FC236}">
                <a16:creationId xmlns:a16="http://schemas.microsoft.com/office/drawing/2014/main" id="{BB3E0BD9-2B75-4CE7-B3B1-77E5F9D37E66}"/>
              </a:ext>
            </a:extLst>
          </p:cNvPr>
          <p:cNvSpPr txBox="1"/>
          <p:nvPr/>
        </p:nvSpPr>
        <p:spPr>
          <a:xfrm>
            <a:off x="300456" y="5886599"/>
            <a:ext cx="11800678" cy="400110"/>
          </a:xfrm>
          <a:prstGeom prst="rect">
            <a:avLst/>
          </a:prstGeom>
          <a:noFill/>
        </p:spPr>
        <p:txBody>
          <a:bodyPr wrap="square" rtlCol="0">
            <a:spAutoFit/>
          </a:bodyPr>
          <a:lstStyle/>
          <a:p>
            <a:r>
              <a:rPr lang="en-US" altLang="ja-JP" sz="2000" b="1" dirty="0"/>
              <a:t>B</a:t>
            </a:r>
            <a:r>
              <a:rPr lang="ja-JP" altLang="en-US" sz="2000" b="1" dirty="0"/>
              <a:t>さんが、ローカルリポジトリのファイルを追加・修正しプッシュして、リモートリポジトリを更新</a:t>
            </a:r>
            <a:endParaRPr lang="en-US" altLang="ja-JP" sz="2000" b="1" dirty="0"/>
          </a:p>
        </p:txBody>
      </p:sp>
      <p:sp>
        <p:nvSpPr>
          <p:cNvPr id="23" name="テキスト ボックス 22">
            <a:extLst>
              <a:ext uri="{FF2B5EF4-FFF2-40B4-BE49-F238E27FC236}">
                <a16:creationId xmlns:a16="http://schemas.microsoft.com/office/drawing/2014/main" id="{966DC3E6-C13D-466D-981E-32F4515297ED}"/>
              </a:ext>
            </a:extLst>
          </p:cNvPr>
          <p:cNvSpPr txBox="1"/>
          <p:nvPr/>
        </p:nvSpPr>
        <p:spPr>
          <a:xfrm>
            <a:off x="300456" y="6285171"/>
            <a:ext cx="11999443" cy="400110"/>
          </a:xfrm>
          <a:prstGeom prst="rect">
            <a:avLst/>
          </a:prstGeom>
          <a:noFill/>
        </p:spPr>
        <p:txBody>
          <a:bodyPr wrap="square" rtlCol="0">
            <a:spAutoFit/>
          </a:bodyPr>
          <a:lstStyle/>
          <a:p>
            <a:r>
              <a:rPr lang="ja-JP" altLang="en-US" sz="2000" b="1" dirty="0"/>
              <a:t>➡</a:t>
            </a:r>
            <a:r>
              <a:rPr lang="en-US" altLang="ja-JP" sz="2000" b="1" dirty="0"/>
              <a:t>A</a:t>
            </a:r>
            <a:r>
              <a:rPr lang="ja-JP" altLang="en-US" sz="2000" b="1" dirty="0" err="1"/>
              <a:t>さんが</a:t>
            </a:r>
            <a:r>
              <a:rPr lang="ja-JP" altLang="en-US" sz="2000" b="1" dirty="0"/>
              <a:t>更新内容を確認するためにリモートリポジトリをプルして自身のローカルリポジトリを更新</a:t>
            </a:r>
            <a:endParaRPr lang="en-US" altLang="ja-JP" sz="2000" b="1" dirty="0"/>
          </a:p>
        </p:txBody>
      </p:sp>
      <p:sp>
        <p:nvSpPr>
          <p:cNvPr id="11" name="テキスト ボックス 10">
            <a:extLst>
              <a:ext uri="{FF2B5EF4-FFF2-40B4-BE49-F238E27FC236}">
                <a16:creationId xmlns:a16="http://schemas.microsoft.com/office/drawing/2014/main" id="{0567495F-6DBC-4558-BAA5-C76A5BDDBFDC}"/>
              </a:ext>
            </a:extLst>
          </p:cNvPr>
          <p:cNvSpPr txBox="1"/>
          <p:nvPr/>
        </p:nvSpPr>
        <p:spPr>
          <a:xfrm>
            <a:off x="300456" y="3653101"/>
            <a:ext cx="949224" cy="400110"/>
          </a:xfrm>
          <a:prstGeom prst="rect">
            <a:avLst/>
          </a:prstGeom>
          <a:noFill/>
        </p:spPr>
        <p:txBody>
          <a:bodyPr wrap="square" rtlCol="0">
            <a:spAutoFit/>
          </a:bodyPr>
          <a:lstStyle/>
          <a:p>
            <a:r>
              <a:rPr kumimoji="1" lang="ja-JP" altLang="en-US" sz="2000" dirty="0"/>
              <a:t>例）</a:t>
            </a:r>
          </a:p>
        </p:txBody>
      </p:sp>
      <p:sp>
        <p:nvSpPr>
          <p:cNvPr id="24" name="吹き出し: 円形 23">
            <a:extLst>
              <a:ext uri="{FF2B5EF4-FFF2-40B4-BE49-F238E27FC236}">
                <a16:creationId xmlns:a16="http://schemas.microsoft.com/office/drawing/2014/main" id="{8B639E55-D1DE-430B-AF57-57FB89FC5C7B}"/>
              </a:ext>
            </a:extLst>
          </p:cNvPr>
          <p:cNvSpPr/>
          <p:nvPr/>
        </p:nvSpPr>
        <p:spPr>
          <a:xfrm>
            <a:off x="10165571" y="3489829"/>
            <a:ext cx="1901228" cy="1049903"/>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ファイルを</a:t>
            </a:r>
            <a:endParaRPr kumimoji="1" lang="en-US" altLang="ja-JP" b="1" dirty="0">
              <a:solidFill>
                <a:schemeClr val="tx1"/>
              </a:solidFill>
            </a:endParaRPr>
          </a:p>
          <a:p>
            <a:pPr algn="ctr"/>
            <a:r>
              <a:rPr kumimoji="1" lang="ja-JP" altLang="en-US" b="1" dirty="0">
                <a:solidFill>
                  <a:schemeClr val="tx1"/>
                </a:solidFill>
              </a:rPr>
              <a:t>修正・追加</a:t>
            </a:r>
          </a:p>
        </p:txBody>
      </p:sp>
      <p:sp>
        <p:nvSpPr>
          <p:cNvPr id="25" name="吹き出し: 円形 24">
            <a:extLst>
              <a:ext uri="{FF2B5EF4-FFF2-40B4-BE49-F238E27FC236}">
                <a16:creationId xmlns:a16="http://schemas.microsoft.com/office/drawing/2014/main" id="{196AF8C8-5C10-4CD1-B392-C67A7DA20A36}"/>
              </a:ext>
            </a:extLst>
          </p:cNvPr>
          <p:cNvSpPr/>
          <p:nvPr/>
        </p:nvSpPr>
        <p:spPr>
          <a:xfrm>
            <a:off x="1127402" y="3316536"/>
            <a:ext cx="4353551" cy="741525"/>
          </a:xfrm>
          <a:prstGeom prst="wedgeEllipseCallout">
            <a:avLst>
              <a:gd name="adj1" fmla="val 16671"/>
              <a:gd name="adj2" fmla="val 950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修正・追加されたファイルを確認するためにプル</a:t>
            </a:r>
          </a:p>
        </p:txBody>
      </p:sp>
      <p:sp>
        <p:nvSpPr>
          <p:cNvPr id="12" name="正方形/長方形 11">
            <a:extLst>
              <a:ext uri="{FF2B5EF4-FFF2-40B4-BE49-F238E27FC236}">
                <a16:creationId xmlns:a16="http://schemas.microsoft.com/office/drawing/2014/main" id="{B2422E4F-D327-416E-951D-A8209B7FF765}"/>
              </a:ext>
            </a:extLst>
          </p:cNvPr>
          <p:cNvSpPr/>
          <p:nvPr/>
        </p:nvSpPr>
        <p:spPr>
          <a:xfrm>
            <a:off x="4537207" y="4218858"/>
            <a:ext cx="2734325" cy="1226669"/>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リモート</a:t>
            </a:r>
            <a:r>
              <a:rPr lang="ja-JP" altLang="en-US" sz="2000" dirty="0"/>
              <a:t>（共有）</a:t>
            </a:r>
            <a:endParaRPr lang="en-US" altLang="ja-JP" sz="2000" dirty="0"/>
          </a:p>
          <a:p>
            <a:pPr algn="ctr"/>
            <a:r>
              <a:rPr kumimoji="1" lang="ja-JP" altLang="en-US" sz="2800" dirty="0"/>
              <a:t>リポジトリ</a:t>
            </a:r>
          </a:p>
        </p:txBody>
      </p:sp>
    </p:spTree>
    <p:extLst>
      <p:ext uri="{BB962C8B-B14F-4D97-AF65-F5344CB8AC3E}">
        <p14:creationId xmlns:p14="http://schemas.microsoft.com/office/powerpoint/2010/main" val="39942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9" grpId="0"/>
      <p:bldP spid="23" grpId="0"/>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F47D5-7D7A-4EBA-80C7-5F7EF460F94B}"/>
              </a:ext>
            </a:extLst>
          </p:cNvPr>
          <p:cNvSpPr>
            <a:spLocks noGrp="1"/>
          </p:cNvSpPr>
          <p:nvPr>
            <p:ph type="title"/>
          </p:nvPr>
        </p:nvSpPr>
        <p:spPr/>
        <p:txBody>
          <a:bodyPr/>
          <a:lstStyle/>
          <a:p>
            <a:r>
              <a:rPr lang="en-US" altLang="ja-JP" dirty="0"/>
              <a:t>Organization</a:t>
            </a:r>
            <a:endParaRPr kumimoji="1" lang="ja-JP" altLang="en-US" dirty="0"/>
          </a:p>
        </p:txBody>
      </p:sp>
      <p:sp>
        <p:nvSpPr>
          <p:cNvPr id="3" name="コンテンツ プレースホルダー 2">
            <a:extLst>
              <a:ext uri="{FF2B5EF4-FFF2-40B4-BE49-F238E27FC236}">
                <a16:creationId xmlns:a16="http://schemas.microsoft.com/office/drawing/2014/main" id="{643F214D-B4D6-4F13-B9E5-52D9AA8EF70A}"/>
              </a:ext>
            </a:extLst>
          </p:cNvPr>
          <p:cNvSpPr>
            <a:spLocks noGrp="1"/>
          </p:cNvSpPr>
          <p:nvPr>
            <p:ph idx="1"/>
          </p:nvPr>
        </p:nvSpPr>
        <p:spPr>
          <a:xfrm>
            <a:off x="581192" y="1264464"/>
            <a:ext cx="11029615" cy="1742687"/>
          </a:xfrm>
        </p:spPr>
        <p:txBody>
          <a:bodyPr>
            <a:normAutofit/>
          </a:bodyPr>
          <a:lstStyle/>
          <a:p>
            <a:r>
              <a:rPr kumimoji="1" lang="en-US" altLang="ja-JP" dirty="0"/>
              <a:t>organization</a:t>
            </a:r>
            <a:r>
              <a:rPr kumimoji="1" lang="ja-JP" altLang="en-US" dirty="0"/>
              <a:t>はチームのようなもの</a:t>
            </a:r>
            <a:endParaRPr kumimoji="1" lang="en-US" altLang="ja-JP" dirty="0"/>
          </a:p>
          <a:p>
            <a:r>
              <a:rPr lang="ja-JP" altLang="en-US" dirty="0"/>
              <a:t>同じチームで色々なリポジトリを共有したい時などに使用される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536D9C-8D23-4D0A-BE16-DFD45A66FE3D}"/>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5" name="コンテンツ プレースホルダー 4">
            <a:extLst>
              <a:ext uri="{FF2B5EF4-FFF2-40B4-BE49-F238E27FC236}">
                <a16:creationId xmlns:a16="http://schemas.microsoft.com/office/drawing/2014/main" id="{1FD466B1-6420-42FF-9534-E5CAD2A7230F}"/>
              </a:ext>
            </a:extLst>
          </p:cNvPr>
          <p:cNvSpPr>
            <a:spLocks noGrp="1"/>
          </p:cNvSpPr>
          <p:nvPr>
            <p:ph sz="quarter" idx="13"/>
          </p:nvPr>
        </p:nvSpPr>
        <p:spPr/>
        <p:txBody>
          <a:bodyPr>
            <a:normAutofit fontScale="92500" lnSpcReduction="10000"/>
          </a:bodyPr>
          <a:lstStyle/>
          <a:p>
            <a:endParaRPr kumimoji="1" lang="ja-JP" altLang="en-US"/>
          </a:p>
        </p:txBody>
      </p:sp>
      <p:sp>
        <p:nvSpPr>
          <p:cNvPr id="6" name="四角形: 角を丸くする 5">
            <a:extLst>
              <a:ext uri="{FF2B5EF4-FFF2-40B4-BE49-F238E27FC236}">
                <a16:creationId xmlns:a16="http://schemas.microsoft.com/office/drawing/2014/main" id="{528844FC-4C3E-4914-8160-0E3512C94B37}"/>
              </a:ext>
            </a:extLst>
          </p:cNvPr>
          <p:cNvSpPr/>
          <p:nvPr/>
        </p:nvSpPr>
        <p:spPr>
          <a:xfrm>
            <a:off x="1555426" y="3558618"/>
            <a:ext cx="9106294" cy="3030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30792A7C-E23F-4947-B339-23DF95BCB404}"/>
              </a:ext>
            </a:extLst>
          </p:cNvPr>
          <p:cNvSpPr txBox="1"/>
          <p:nvPr/>
        </p:nvSpPr>
        <p:spPr>
          <a:xfrm>
            <a:off x="2019073" y="3688079"/>
            <a:ext cx="8662903" cy="584775"/>
          </a:xfrm>
          <a:prstGeom prst="rect">
            <a:avLst/>
          </a:prstGeom>
          <a:noFill/>
        </p:spPr>
        <p:txBody>
          <a:bodyPr wrap="square" rtlCol="0">
            <a:spAutoFit/>
          </a:bodyPr>
          <a:lstStyle/>
          <a:p>
            <a:r>
              <a:rPr lang="en-US" altLang="ja-JP" sz="3200" b="1" dirty="0">
                <a:solidFill>
                  <a:schemeClr val="bg1"/>
                </a:solidFill>
              </a:rPr>
              <a:t>challenge-site-</a:t>
            </a:r>
            <a:r>
              <a:rPr lang="en-US" altLang="ja-JP" sz="3200" b="1" dirty="0" err="1">
                <a:solidFill>
                  <a:schemeClr val="bg1"/>
                </a:solidFill>
              </a:rPr>
              <a:t>kamonohashi</a:t>
            </a:r>
            <a:r>
              <a:rPr lang="en-US" altLang="ja-JP" sz="3200" b="1" dirty="0">
                <a:solidFill>
                  <a:schemeClr val="bg1"/>
                </a:solidFill>
              </a:rPr>
              <a:t> (organization)</a:t>
            </a:r>
            <a:endParaRPr kumimoji="1" lang="ja-JP" altLang="en-US" sz="3200" b="1" dirty="0">
              <a:solidFill>
                <a:schemeClr val="bg1"/>
              </a:solidFill>
            </a:endParaRPr>
          </a:p>
        </p:txBody>
      </p:sp>
      <p:sp>
        <p:nvSpPr>
          <p:cNvPr id="8" name="テキスト ボックス 7">
            <a:extLst>
              <a:ext uri="{FF2B5EF4-FFF2-40B4-BE49-F238E27FC236}">
                <a16:creationId xmlns:a16="http://schemas.microsoft.com/office/drawing/2014/main" id="{0DADCD95-8FAA-4925-82CD-E2D3FC72CD87}"/>
              </a:ext>
            </a:extLst>
          </p:cNvPr>
          <p:cNvSpPr txBox="1"/>
          <p:nvPr/>
        </p:nvSpPr>
        <p:spPr>
          <a:xfrm>
            <a:off x="835717" y="2957345"/>
            <a:ext cx="2567362" cy="584775"/>
          </a:xfrm>
          <a:prstGeom prst="rect">
            <a:avLst/>
          </a:prstGeom>
          <a:noFill/>
        </p:spPr>
        <p:txBody>
          <a:bodyPr wrap="square" rtlCol="0">
            <a:spAutoFit/>
          </a:bodyPr>
          <a:lstStyle/>
          <a:p>
            <a:r>
              <a:rPr lang="ja-JP" altLang="en-US" sz="3200" b="1" dirty="0"/>
              <a:t>イメージ）</a:t>
            </a:r>
            <a:endParaRPr kumimoji="1" lang="ja-JP" altLang="en-US" sz="3200" b="1" dirty="0"/>
          </a:p>
        </p:txBody>
      </p:sp>
      <p:sp>
        <p:nvSpPr>
          <p:cNvPr id="9" name="四角形: 角を丸くする 8">
            <a:extLst>
              <a:ext uri="{FF2B5EF4-FFF2-40B4-BE49-F238E27FC236}">
                <a16:creationId xmlns:a16="http://schemas.microsoft.com/office/drawing/2014/main" id="{0A59DEA7-8BA0-4472-A451-B7F6091500BE}"/>
              </a:ext>
            </a:extLst>
          </p:cNvPr>
          <p:cNvSpPr/>
          <p:nvPr/>
        </p:nvSpPr>
        <p:spPr>
          <a:xfrm>
            <a:off x="2425877" y="4558605"/>
            <a:ext cx="2889729" cy="1559392"/>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8C1321A-1D40-47D6-B527-2C4A24B13536}"/>
              </a:ext>
            </a:extLst>
          </p:cNvPr>
          <p:cNvSpPr txBox="1"/>
          <p:nvPr/>
        </p:nvSpPr>
        <p:spPr>
          <a:xfrm>
            <a:off x="2603764" y="4861247"/>
            <a:ext cx="2533953" cy="954107"/>
          </a:xfrm>
          <a:prstGeom prst="rect">
            <a:avLst/>
          </a:prstGeom>
          <a:noFill/>
        </p:spPr>
        <p:txBody>
          <a:bodyPr wrap="square" rtlCol="0">
            <a:spAutoFit/>
          </a:bodyPr>
          <a:lstStyle/>
          <a:p>
            <a:r>
              <a:rPr lang="en-US" altLang="ja-JP" sz="2800" b="1" dirty="0" err="1">
                <a:solidFill>
                  <a:schemeClr val="bg1"/>
                </a:solidFill>
              </a:rPr>
              <a:t>learn_python</a:t>
            </a:r>
            <a:endParaRPr lang="en-US" altLang="ja-JP" sz="2800" b="1" dirty="0">
              <a:solidFill>
                <a:schemeClr val="bg1"/>
              </a:solidFill>
            </a:endParaRPr>
          </a:p>
          <a:p>
            <a:r>
              <a:rPr lang="en-US" altLang="ja-JP" sz="2800" b="1" dirty="0">
                <a:solidFill>
                  <a:schemeClr val="bg1"/>
                </a:solidFill>
              </a:rPr>
              <a:t>(repository1)</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80DAEC5-2CBD-4EA4-9A87-C11CDC304FE3}"/>
              </a:ext>
            </a:extLst>
          </p:cNvPr>
          <p:cNvSpPr/>
          <p:nvPr/>
        </p:nvSpPr>
        <p:spPr>
          <a:xfrm>
            <a:off x="6127239" y="4558605"/>
            <a:ext cx="2889729" cy="1559392"/>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B187FF1-4713-4336-AAC4-BE9A7E7D0B67}"/>
              </a:ext>
            </a:extLst>
          </p:cNvPr>
          <p:cNvSpPr txBox="1"/>
          <p:nvPr/>
        </p:nvSpPr>
        <p:spPr>
          <a:xfrm>
            <a:off x="6404064" y="4861247"/>
            <a:ext cx="2513695" cy="954107"/>
          </a:xfrm>
          <a:prstGeom prst="rect">
            <a:avLst/>
          </a:prstGeom>
          <a:noFill/>
        </p:spPr>
        <p:txBody>
          <a:bodyPr wrap="square" rtlCol="0">
            <a:spAutoFit/>
          </a:bodyPr>
          <a:lstStyle/>
          <a:p>
            <a:r>
              <a:rPr lang="en-US" altLang="ja-JP" sz="2800" b="1" dirty="0" err="1">
                <a:solidFill>
                  <a:schemeClr val="bg1"/>
                </a:solidFill>
              </a:rPr>
              <a:t>micro_mouse</a:t>
            </a:r>
            <a:endParaRPr lang="en-US" altLang="ja-JP" sz="2800" b="1" dirty="0">
              <a:solidFill>
                <a:schemeClr val="bg1"/>
              </a:solidFill>
            </a:endParaRPr>
          </a:p>
          <a:p>
            <a:r>
              <a:rPr lang="en-US" altLang="ja-JP" sz="2800" b="1" dirty="0">
                <a:solidFill>
                  <a:schemeClr val="bg1"/>
                </a:solidFill>
              </a:rPr>
              <a:t>(repository2)</a:t>
            </a:r>
            <a:endParaRPr kumimoji="1" lang="ja-JP" altLang="en-US" sz="2800" b="1" dirty="0">
              <a:solidFill>
                <a:schemeClr val="bg1"/>
              </a:solidFill>
            </a:endParaRPr>
          </a:p>
        </p:txBody>
      </p:sp>
    </p:spTree>
    <p:extLst>
      <p:ext uri="{BB962C8B-B14F-4D97-AF65-F5344CB8AC3E}">
        <p14:creationId xmlns:p14="http://schemas.microsoft.com/office/powerpoint/2010/main" val="409824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46047D2-9295-47BC-B125-A31548979371}"/>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6" name="テキスト ボックス 5">
            <a:extLst>
              <a:ext uri="{FF2B5EF4-FFF2-40B4-BE49-F238E27FC236}">
                <a16:creationId xmlns:a16="http://schemas.microsoft.com/office/drawing/2014/main" id="{9DE65940-B0CD-466F-931F-86A05C468C3B}"/>
              </a:ext>
            </a:extLst>
          </p:cNvPr>
          <p:cNvSpPr txBox="1"/>
          <p:nvPr/>
        </p:nvSpPr>
        <p:spPr>
          <a:xfrm>
            <a:off x="1694169" y="2427962"/>
            <a:ext cx="9390386" cy="2215991"/>
          </a:xfrm>
          <a:prstGeom prst="rect">
            <a:avLst/>
          </a:prstGeom>
          <a:noFill/>
        </p:spPr>
        <p:txBody>
          <a:bodyPr wrap="square" rtlCol="0">
            <a:spAutoFit/>
          </a:bodyPr>
          <a:lstStyle/>
          <a:p>
            <a:r>
              <a:rPr lang="en-US" altLang="ja-JP" sz="13800" b="1" dirty="0">
                <a:solidFill>
                  <a:srgbClr val="239200"/>
                </a:solidFill>
              </a:rPr>
              <a:t>3.</a:t>
            </a:r>
            <a:r>
              <a:rPr lang="ja-JP" altLang="en-US" sz="13800" b="1" dirty="0">
                <a:solidFill>
                  <a:srgbClr val="239200"/>
                </a:solidFill>
              </a:rPr>
              <a:t>クローン</a:t>
            </a:r>
            <a:endParaRPr kumimoji="1" lang="ja-JP" altLang="en-US" sz="11500" b="1" dirty="0">
              <a:solidFill>
                <a:srgbClr val="239200"/>
              </a:solidFill>
            </a:endParaRPr>
          </a:p>
        </p:txBody>
      </p:sp>
    </p:spTree>
    <p:extLst>
      <p:ext uri="{BB962C8B-B14F-4D97-AF65-F5344CB8AC3E}">
        <p14:creationId xmlns:p14="http://schemas.microsoft.com/office/powerpoint/2010/main" val="444916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D7FA7-50A3-43B8-969B-39E352567FF4}"/>
              </a:ext>
            </a:extLst>
          </p:cNvPr>
          <p:cNvSpPr>
            <a:spLocks noGrp="1"/>
          </p:cNvSpPr>
          <p:nvPr>
            <p:ph type="title"/>
          </p:nvPr>
        </p:nvSpPr>
        <p:spPr/>
        <p:txBody>
          <a:bodyPr/>
          <a:lstStyle/>
          <a:p>
            <a:r>
              <a:rPr kumimoji="1" lang="ja-JP" altLang="en-US" dirty="0"/>
              <a:t>リポジトリのクローン</a:t>
            </a:r>
          </a:p>
        </p:txBody>
      </p:sp>
      <p:sp>
        <p:nvSpPr>
          <p:cNvPr id="3" name="コンテンツ プレースホルダー 2">
            <a:extLst>
              <a:ext uri="{FF2B5EF4-FFF2-40B4-BE49-F238E27FC236}">
                <a16:creationId xmlns:a16="http://schemas.microsoft.com/office/drawing/2014/main" id="{4709E164-10AA-423C-A337-D617B022E628}"/>
              </a:ext>
            </a:extLst>
          </p:cNvPr>
          <p:cNvSpPr>
            <a:spLocks noGrp="1"/>
          </p:cNvSpPr>
          <p:nvPr>
            <p:ph idx="1"/>
          </p:nvPr>
        </p:nvSpPr>
        <p:spPr>
          <a:xfrm>
            <a:off x="581192" y="1264464"/>
            <a:ext cx="11029615" cy="1052016"/>
          </a:xfrm>
        </p:spPr>
        <p:txBody>
          <a:bodyPr/>
          <a:lstStyle/>
          <a:p>
            <a:r>
              <a:rPr lang="ja-JP" altLang="en-US" dirty="0"/>
              <a:t>常に作成してある</a:t>
            </a:r>
            <a:r>
              <a:rPr kumimoji="1" lang="ja-JP" altLang="en-US" dirty="0"/>
              <a:t>リポジトリが欲しい ➡ クローン</a:t>
            </a:r>
            <a:endParaRPr kumimoji="1" lang="en-US" altLang="ja-JP" dirty="0"/>
          </a:p>
        </p:txBody>
      </p:sp>
      <p:sp>
        <p:nvSpPr>
          <p:cNvPr id="4" name="スライド番号プレースホルダー 3">
            <a:extLst>
              <a:ext uri="{FF2B5EF4-FFF2-40B4-BE49-F238E27FC236}">
                <a16:creationId xmlns:a16="http://schemas.microsoft.com/office/drawing/2014/main" id="{8CD05E95-BF57-45B2-A907-27BE353CC0CC}"/>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pic>
        <p:nvPicPr>
          <p:cNvPr id="12" name="コンテンツ プレースホルダー 11">
            <a:extLst>
              <a:ext uri="{FF2B5EF4-FFF2-40B4-BE49-F238E27FC236}">
                <a16:creationId xmlns:a16="http://schemas.microsoft.com/office/drawing/2014/main" id="{637AE032-21BF-43DA-A1EF-68CBD102261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87030" y="2087541"/>
            <a:ext cx="8705049" cy="4421287"/>
          </a:xfrm>
        </p:spPr>
      </p:pic>
      <p:sp>
        <p:nvSpPr>
          <p:cNvPr id="13" name="フレーム 12">
            <a:extLst>
              <a:ext uri="{FF2B5EF4-FFF2-40B4-BE49-F238E27FC236}">
                <a16:creationId xmlns:a16="http://schemas.microsoft.com/office/drawing/2014/main" id="{7E6CA2DE-0648-43C8-B9ED-A6387B652E00}"/>
              </a:ext>
            </a:extLst>
          </p:cNvPr>
          <p:cNvSpPr/>
          <p:nvPr/>
        </p:nvSpPr>
        <p:spPr>
          <a:xfrm>
            <a:off x="6400800" y="3789680"/>
            <a:ext cx="4049950" cy="2123440"/>
          </a:xfrm>
          <a:prstGeom prst="frame">
            <a:avLst>
              <a:gd name="adj1" fmla="val 723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EE6652CD-5193-4FCA-8890-31C4692EFDF3}"/>
              </a:ext>
            </a:extLst>
          </p:cNvPr>
          <p:cNvSpPr txBox="1"/>
          <p:nvPr/>
        </p:nvSpPr>
        <p:spPr>
          <a:xfrm>
            <a:off x="5803328" y="6036503"/>
            <a:ext cx="5665239" cy="523220"/>
          </a:xfrm>
          <a:prstGeom prst="rect">
            <a:avLst/>
          </a:prstGeom>
          <a:noFill/>
        </p:spPr>
        <p:txBody>
          <a:bodyPr wrap="square" rtlCol="0">
            <a:spAutoFit/>
          </a:bodyPr>
          <a:lstStyle/>
          <a:p>
            <a:r>
              <a:rPr lang="ja-JP" altLang="en-US" sz="2800" b="1" dirty="0">
                <a:solidFill>
                  <a:srgbClr val="FF0000"/>
                </a:solidFill>
              </a:rPr>
              <a:t>欲しいリポジトリの</a:t>
            </a:r>
            <a:r>
              <a:rPr lang="en-US" altLang="ja-JP" sz="2800" b="1" dirty="0">
                <a:solidFill>
                  <a:srgbClr val="FF0000"/>
                </a:solidFill>
              </a:rPr>
              <a:t>URL</a:t>
            </a:r>
            <a:r>
              <a:rPr lang="ja-JP" altLang="en-US" sz="2800" b="1" dirty="0">
                <a:solidFill>
                  <a:srgbClr val="FF0000"/>
                </a:solidFill>
              </a:rPr>
              <a:t>をコピー</a:t>
            </a:r>
            <a:endParaRPr kumimoji="1" lang="ja-JP" altLang="en-US" sz="2800" b="1" dirty="0">
              <a:solidFill>
                <a:srgbClr val="FF0000"/>
              </a:solidFill>
            </a:endParaRPr>
          </a:p>
        </p:txBody>
      </p:sp>
    </p:spTree>
    <p:extLst>
      <p:ext uri="{BB962C8B-B14F-4D97-AF65-F5344CB8AC3E}">
        <p14:creationId xmlns:p14="http://schemas.microsoft.com/office/powerpoint/2010/main" val="864449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D7FA7-50A3-43B8-969B-39E352567FF4}"/>
              </a:ext>
            </a:extLst>
          </p:cNvPr>
          <p:cNvSpPr>
            <a:spLocks noGrp="1"/>
          </p:cNvSpPr>
          <p:nvPr>
            <p:ph type="title"/>
          </p:nvPr>
        </p:nvSpPr>
        <p:spPr/>
        <p:txBody>
          <a:bodyPr/>
          <a:lstStyle/>
          <a:p>
            <a:r>
              <a:rPr kumimoji="1" lang="ja-JP" altLang="en-US" dirty="0"/>
              <a:t>クローンの仕方</a:t>
            </a:r>
          </a:p>
        </p:txBody>
      </p:sp>
      <p:sp>
        <p:nvSpPr>
          <p:cNvPr id="4" name="スライド番号プレースホルダー 3">
            <a:extLst>
              <a:ext uri="{FF2B5EF4-FFF2-40B4-BE49-F238E27FC236}">
                <a16:creationId xmlns:a16="http://schemas.microsoft.com/office/drawing/2014/main" id="{8CD05E95-BF57-45B2-A907-27BE353CC0CC}"/>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sp>
        <p:nvSpPr>
          <p:cNvPr id="6" name="コンテンツ プレースホルダー 5">
            <a:extLst>
              <a:ext uri="{FF2B5EF4-FFF2-40B4-BE49-F238E27FC236}">
                <a16:creationId xmlns:a16="http://schemas.microsoft.com/office/drawing/2014/main" id="{09E6317D-2A02-4922-AE2B-9AF7CE3C6B58}"/>
              </a:ext>
            </a:extLst>
          </p:cNvPr>
          <p:cNvSpPr>
            <a:spLocks noGrp="1"/>
          </p:cNvSpPr>
          <p:nvPr>
            <p:ph sz="quarter" idx="13"/>
          </p:nvPr>
        </p:nvSpPr>
        <p:spPr/>
        <p:txBody>
          <a:bodyPr>
            <a:normAutofit fontScale="92500" lnSpcReduction="10000"/>
          </a:bodyPr>
          <a:lstStyle/>
          <a:p>
            <a:endParaRPr lang="ja-JP" altLang="en-US"/>
          </a:p>
        </p:txBody>
      </p:sp>
      <p:sp>
        <p:nvSpPr>
          <p:cNvPr id="8" name="コンテンツ プレースホルダー 7">
            <a:extLst>
              <a:ext uri="{FF2B5EF4-FFF2-40B4-BE49-F238E27FC236}">
                <a16:creationId xmlns:a16="http://schemas.microsoft.com/office/drawing/2014/main" id="{0F241FA8-A9A4-44D9-9EE3-1C028F7C6137}"/>
              </a:ext>
            </a:extLst>
          </p:cNvPr>
          <p:cNvSpPr>
            <a:spLocks noGrp="1"/>
          </p:cNvSpPr>
          <p:nvPr>
            <p:ph idx="1"/>
          </p:nvPr>
        </p:nvSpPr>
        <p:spPr>
          <a:xfrm>
            <a:off x="527246" y="1252912"/>
            <a:ext cx="11029615" cy="810110"/>
          </a:xfrm>
        </p:spPr>
        <p:txBody>
          <a:bodyPr/>
          <a:lstStyle/>
          <a:p>
            <a:r>
              <a:rPr lang="ja-JP" altLang="en-US" dirty="0"/>
              <a:t>クローンの方法</a:t>
            </a:r>
          </a:p>
        </p:txBody>
      </p:sp>
      <p:sp>
        <p:nvSpPr>
          <p:cNvPr id="15" name="コンテンツ プレースホルダー 5">
            <a:extLst>
              <a:ext uri="{FF2B5EF4-FFF2-40B4-BE49-F238E27FC236}">
                <a16:creationId xmlns:a16="http://schemas.microsoft.com/office/drawing/2014/main" id="{DDFFC483-0974-42E4-A71C-A6CB9F8610FA}"/>
              </a:ext>
            </a:extLst>
          </p:cNvPr>
          <p:cNvSpPr txBox="1">
            <a:spLocks/>
          </p:cNvSpPr>
          <p:nvPr/>
        </p:nvSpPr>
        <p:spPr>
          <a:xfrm>
            <a:off x="581191" y="2053805"/>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clone [URL]</a:t>
            </a:r>
          </a:p>
        </p:txBody>
      </p:sp>
      <p:sp>
        <p:nvSpPr>
          <p:cNvPr id="16" name="正方形/長方形 15">
            <a:extLst>
              <a:ext uri="{FF2B5EF4-FFF2-40B4-BE49-F238E27FC236}">
                <a16:creationId xmlns:a16="http://schemas.microsoft.com/office/drawing/2014/main" id="{1B1061ED-2182-4BDE-85F7-65CCC3A7BDC9}"/>
              </a:ext>
            </a:extLst>
          </p:cNvPr>
          <p:cNvSpPr/>
          <p:nvPr/>
        </p:nvSpPr>
        <p:spPr>
          <a:xfrm>
            <a:off x="6578066" y="4572000"/>
            <a:ext cx="2098899" cy="1226669"/>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欲しい</a:t>
            </a:r>
            <a:endParaRPr lang="en-US" altLang="ja-JP" sz="2800" dirty="0"/>
          </a:p>
          <a:p>
            <a:pPr algn="ctr"/>
            <a:r>
              <a:rPr lang="ja-JP" altLang="en-US" sz="2800" dirty="0"/>
              <a:t>リポジトリ</a:t>
            </a:r>
            <a:endParaRPr kumimoji="1" lang="ja-JP" altLang="en-US" sz="2800" dirty="0"/>
          </a:p>
        </p:txBody>
      </p:sp>
      <p:sp>
        <p:nvSpPr>
          <p:cNvPr id="9" name="矢印: 左 8">
            <a:extLst>
              <a:ext uri="{FF2B5EF4-FFF2-40B4-BE49-F238E27FC236}">
                <a16:creationId xmlns:a16="http://schemas.microsoft.com/office/drawing/2014/main" id="{45FF2ECF-96D9-4B0B-99F4-E200541401C7}"/>
              </a:ext>
            </a:extLst>
          </p:cNvPr>
          <p:cNvSpPr/>
          <p:nvPr/>
        </p:nvSpPr>
        <p:spPr>
          <a:xfrm>
            <a:off x="4470470" y="4950040"/>
            <a:ext cx="1571584" cy="629920"/>
          </a:xfrm>
          <a:prstGeom prst="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A57DDF9-BB21-4EDC-BD9F-5B4E62CDC619}"/>
              </a:ext>
            </a:extLst>
          </p:cNvPr>
          <p:cNvSpPr/>
          <p:nvPr/>
        </p:nvSpPr>
        <p:spPr>
          <a:xfrm>
            <a:off x="2030801" y="4711958"/>
            <a:ext cx="2039816" cy="122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4887DF7-8DDA-4EDD-8FFD-C00FB2FC5AE7}"/>
              </a:ext>
            </a:extLst>
          </p:cNvPr>
          <p:cNvSpPr txBox="1"/>
          <p:nvPr/>
        </p:nvSpPr>
        <p:spPr>
          <a:xfrm>
            <a:off x="2275514" y="5080334"/>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sp>
        <p:nvSpPr>
          <p:cNvPr id="17" name="テキスト ボックス 16">
            <a:extLst>
              <a:ext uri="{FF2B5EF4-FFF2-40B4-BE49-F238E27FC236}">
                <a16:creationId xmlns:a16="http://schemas.microsoft.com/office/drawing/2014/main" id="{71BDF532-5300-485A-A662-E5D2DEA7A873}"/>
              </a:ext>
            </a:extLst>
          </p:cNvPr>
          <p:cNvSpPr txBox="1"/>
          <p:nvPr/>
        </p:nvSpPr>
        <p:spPr>
          <a:xfrm>
            <a:off x="4606629" y="4559494"/>
            <a:ext cx="1571584" cy="461665"/>
          </a:xfrm>
          <a:prstGeom prst="rect">
            <a:avLst/>
          </a:prstGeom>
          <a:noFill/>
        </p:spPr>
        <p:txBody>
          <a:bodyPr wrap="square" rtlCol="0">
            <a:spAutoFit/>
          </a:bodyPr>
          <a:lstStyle/>
          <a:p>
            <a:r>
              <a:rPr kumimoji="1" lang="ja-JP" altLang="en-US" sz="2400" b="1" dirty="0">
                <a:solidFill>
                  <a:srgbClr val="FF0000"/>
                </a:solidFill>
              </a:rPr>
              <a:t>クローン</a:t>
            </a:r>
          </a:p>
        </p:txBody>
      </p:sp>
      <p:sp>
        <p:nvSpPr>
          <p:cNvPr id="18" name="コンテンツ プレースホルダー 7">
            <a:extLst>
              <a:ext uri="{FF2B5EF4-FFF2-40B4-BE49-F238E27FC236}">
                <a16:creationId xmlns:a16="http://schemas.microsoft.com/office/drawing/2014/main" id="{635193C3-F74D-4E22-9AE3-E7E4DC828308}"/>
              </a:ext>
            </a:extLst>
          </p:cNvPr>
          <p:cNvSpPr txBox="1">
            <a:spLocks/>
          </p:cNvSpPr>
          <p:nvPr/>
        </p:nvSpPr>
        <p:spPr>
          <a:xfrm>
            <a:off x="527246" y="2761568"/>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今回は以下を実行</a:t>
            </a:r>
          </a:p>
        </p:txBody>
      </p:sp>
      <p:sp>
        <p:nvSpPr>
          <p:cNvPr id="19" name="コンテンツ プレースホルダー 5">
            <a:extLst>
              <a:ext uri="{FF2B5EF4-FFF2-40B4-BE49-F238E27FC236}">
                <a16:creationId xmlns:a16="http://schemas.microsoft.com/office/drawing/2014/main" id="{41AABC56-9B9E-4BFE-B06F-BF97806E3334}"/>
              </a:ext>
            </a:extLst>
          </p:cNvPr>
          <p:cNvSpPr txBox="1">
            <a:spLocks/>
          </p:cNvSpPr>
          <p:nvPr/>
        </p:nvSpPr>
        <p:spPr>
          <a:xfrm>
            <a:off x="581191" y="3562461"/>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https://github.com/challenge-site-kamonohashi/learn_python.git</a:t>
            </a:r>
          </a:p>
        </p:txBody>
      </p:sp>
    </p:spTree>
    <p:extLst>
      <p:ext uri="{BB962C8B-B14F-4D97-AF65-F5344CB8AC3E}">
        <p14:creationId xmlns:p14="http://schemas.microsoft.com/office/powerpoint/2010/main" val="126327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46047D2-9295-47BC-B125-A31548979371}"/>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sp>
        <p:nvSpPr>
          <p:cNvPr id="6" name="テキスト ボックス 5">
            <a:extLst>
              <a:ext uri="{FF2B5EF4-FFF2-40B4-BE49-F238E27FC236}">
                <a16:creationId xmlns:a16="http://schemas.microsoft.com/office/drawing/2014/main" id="{9DE65940-B0CD-466F-931F-86A05C468C3B}"/>
              </a:ext>
            </a:extLst>
          </p:cNvPr>
          <p:cNvSpPr txBox="1"/>
          <p:nvPr/>
        </p:nvSpPr>
        <p:spPr>
          <a:xfrm>
            <a:off x="881368" y="2539722"/>
            <a:ext cx="10071111" cy="2215991"/>
          </a:xfrm>
          <a:prstGeom prst="rect">
            <a:avLst/>
          </a:prstGeom>
          <a:noFill/>
        </p:spPr>
        <p:txBody>
          <a:bodyPr wrap="square" rtlCol="0">
            <a:spAutoFit/>
          </a:bodyPr>
          <a:lstStyle/>
          <a:p>
            <a:r>
              <a:rPr lang="ja-JP" altLang="en-US" sz="13800" b="1" dirty="0">
                <a:solidFill>
                  <a:srgbClr val="239200"/>
                </a:solidFill>
              </a:rPr>
              <a:t>４</a:t>
            </a:r>
            <a:r>
              <a:rPr lang="en-US" altLang="ja-JP" sz="13800" b="1" dirty="0">
                <a:solidFill>
                  <a:srgbClr val="239200"/>
                </a:solidFill>
              </a:rPr>
              <a:t>.</a:t>
            </a:r>
            <a:r>
              <a:rPr lang="ja-JP" altLang="en-US" sz="13800" b="1" dirty="0">
                <a:solidFill>
                  <a:srgbClr val="239200"/>
                </a:solidFill>
              </a:rPr>
              <a:t>ブランチ</a:t>
            </a:r>
            <a:endParaRPr kumimoji="1" lang="ja-JP" altLang="en-US" sz="11500" b="1" dirty="0">
              <a:solidFill>
                <a:srgbClr val="239200"/>
              </a:solidFill>
            </a:endParaRPr>
          </a:p>
        </p:txBody>
      </p:sp>
    </p:spTree>
    <p:extLst>
      <p:ext uri="{BB962C8B-B14F-4D97-AF65-F5344CB8AC3E}">
        <p14:creationId xmlns:p14="http://schemas.microsoft.com/office/powerpoint/2010/main" val="3285092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ブランチとは</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304800" y="1264464"/>
            <a:ext cx="11887200" cy="1702256"/>
          </a:xfrm>
        </p:spPr>
        <p:txBody>
          <a:bodyPr>
            <a:normAutofit/>
          </a:bodyPr>
          <a:lstStyle/>
          <a:p>
            <a:r>
              <a:rPr lang="ja-JP" altLang="en-US" dirty="0"/>
              <a:t>前述で</a:t>
            </a:r>
            <a:r>
              <a:rPr kumimoji="1" lang="ja-JP" altLang="en-US" dirty="0"/>
              <a:t>は</a:t>
            </a:r>
            <a:r>
              <a:rPr lang="ja-JP" altLang="en-US" dirty="0"/>
              <a:t>ファイル内の変更した内容を</a:t>
            </a:r>
            <a:r>
              <a:rPr lang="en-US" altLang="ja-JP" dirty="0"/>
              <a:t>master</a:t>
            </a:r>
            <a:r>
              <a:rPr lang="ja-JP" altLang="en-US" dirty="0"/>
              <a:t>でプッシュしていた</a:t>
            </a:r>
            <a:endParaRPr lang="en-US" altLang="ja-JP" dirty="0"/>
          </a:p>
          <a:p>
            <a:r>
              <a:rPr kumimoji="1" lang="ja-JP" altLang="en-US" dirty="0"/>
              <a:t>➡複数人で作業する時に全員が</a:t>
            </a:r>
            <a:r>
              <a:rPr kumimoji="1" lang="en-US" altLang="ja-JP" dirty="0"/>
              <a:t>master</a:t>
            </a:r>
            <a:r>
              <a:rPr kumimoji="1" lang="ja-JP" altLang="en-US" dirty="0"/>
              <a:t>でプッシュすると不具合の可能性</a:t>
            </a:r>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5" name="コンテンツ プレースホルダー 4">
            <a:extLst>
              <a:ext uri="{FF2B5EF4-FFF2-40B4-BE49-F238E27FC236}">
                <a16:creationId xmlns:a16="http://schemas.microsoft.com/office/drawing/2014/main" id="{03B50941-F9CA-4501-AA57-E0F74C185C7B}"/>
              </a:ext>
            </a:extLst>
          </p:cNvPr>
          <p:cNvSpPr>
            <a:spLocks noGrp="1"/>
          </p:cNvSpPr>
          <p:nvPr>
            <p:ph sz="quarter" idx="13"/>
          </p:nvPr>
        </p:nvSpPr>
        <p:spPr/>
        <p:txBody>
          <a:bodyPr>
            <a:normAutofit fontScale="92500" lnSpcReduction="10000"/>
          </a:bodyPr>
          <a:lstStyle/>
          <a:p>
            <a:endParaRPr kumimoji="1" lang="ja-JP" altLang="en-US"/>
          </a:p>
        </p:txBody>
      </p:sp>
      <p:sp>
        <p:nvSpPr>
          <p:cNvPr id="56" name="テキスト ボックス 55">
            <a:extLst>
              <a:ext uri="{FF2B5EF4-FFF2-40B4-BE49-F238E27FC236}">
                <a16:creationId xmlns:a16="http://schemas.microsoft.com/office/drawing/2014/main" id="{967C1CE2-F3B2-4279-AD23-F6A96E7747CD}"/>
              </a:ext>
            </a:extLst>
          </p:cNvPr>
          <p:cNvSpPr txBox="1"/>
          <p:nvPr/>
        </p:nvSpPr>
        <p:spPr>
          <a:xfrm>
            <a:off x="8613102" y="3332168"/>
            <a:ext cx="2905760" cy="400110"/>
          </a:xfrm>
          <a:prstGeom prst="rect">
            <a:avLst/>
          </a:prstGeom>
          <a:solidFill>
            <a:srgbClr val="239200"/>
          </a:solidFill>
        </p:spPr>
        <p:txBody>
          <a:bodyPr wrap="square" rtlCol="0">
            <a:spAutoFit/>
          </a:bodyPr>
          <a:lstStyle/>
          <a:p>
            <a:r>
              <a:rPr lang="ja-JP" altLang="en-US" sz="2000" b="1" dirty="0">
                <a:solidFill>
                  <a:schemeClr val="bg1"/>
                </a:solidFill>
              </a:rPr>
              <a:t>全員が好き勝手に</a:t>
            </a:r>
            <a:r>
              <a:rPr lang="en-US" altLang="ja-JP" sz="2000" b="1" dirty="0">
                <a:solidFill>
                  <a:schemeClr val="bg1"/>
                </a:solidFill>
              </a:rPr>
              <a:t>push</a:t>
            </a:r>
            <a:endParaRPr kumimoji="1" lang="ja-JP" altLang="en-US" sz="2000" b="1" dirty="0">
              <a:solidFill>
                <a:schemeClr val="bg1"/>
              </a:solidFill>
            </a:endParaRPr>
          </a:p>
        </p:txBody>
      </p:sp>
      <p:sp>
        <p:nvSpPr>
          <p:cNvPr id="57" name="テキスト ボックス 56">
            <a:extLst>
              <a:ext uri="{FF2B5EF4-FFF2-40B4-BE49-F238E27FC236}">
                <a16:creationId xmlns:a16="http://schemas.microsoft.com/office/drawing/2014/main" id="{9C1E7307-0C7E-4FAA-B9EB-6CCF5FC82FA3}"/>
              </a:ext>
            </a:extLst>
          </p:cNvPr>
          <p:cNvSpPr txBox="1"/>
          <p:nvPr/>
        </p:nvSpPr>
        <p:spPr>
          <a:xfrm>
            <a:off x="8330695" y="3732278"/>
            <a:ext cx="3677920" cy="646331"/>
          </a:xfrm>
          <a:prstGeom prst="rect">
            <a:avLst/>
          </a:prstGeom>
          <a:noFill/>
          <a:ln w="57150">
            <a:solidFill>
              <a:srgbClr val="239200"/>
            </a:solidFill>
          </a:ln>
        </p:spPr>
        <p:txBody>
          <a:bodyPr wrap="square" rtlCol="0">
            <a:spAutoFit/>
          </a:bodyPr>
          <a:lstStyle/>
          <a:p>
            <a:r>
              <a:rPr kumimoji="1" lang="ja-JP" altLang="en-US" b="1" dirty="0"/>
              <a:t>・プログラムが動かなくなった</a:t>
            </a:r>
            <a:endParaRPr kumimoji="1" lang="en-US" altLang="ja-JP" b="1" dirty="0"/>
          </a:p>
          <a:p>
            <a:r>
              <a:rPr lang="ja-JP" altLang="en-US" b="1" dirty="0"/>
              <a:t>・変更点が分からなくなった　</a:t>
            </a:r>
            <a:r>
              <a:rPr lang="ja-JP" altLang="en-US" sz="1100" b="1" dirty="0"/>
              <a:t>など</a:t>
            </a:r>
            <a:endParaRPr lang="en-US" altLang="ja-JP" b="1" dirty="0"/>
          </a:p>
        </p:txBody>
      </p:sp>
      <p:sp>
        <p:nvSpPr>
          <p:cNvPr id="58" name="矢印: 下 57">
            <a:extLst>
              <a:ext uri="{FF2B5EF4-FFF2-40B4-BE49-F238E27FC236}">
                <a16:creationId xmlns:a16="http://schemas.microsoft.com/office/drawing/2014/main" id="{DD13740A-B6AF-4C3E-AE1E-22E88F7CF6BF}"/>
              </a:ext>
            </a:extLst>
          </p:cNvPr>
          <p:cNvSpPr/>
          <p:nvPr/>
        </p:nvSpPr>
        <p:spPr>
          <a:xfrm>
            <a:off x="9720542" y="4569054"/>
            <a:ext cx="69088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04FD1B65-C361-42A0-968A-3D0164530061}"/>
              </a:ext>
            </a:extLst>
          </p:cNvPr>
          <p:cNvSpPr txBox="1"/>
          <p:nvPr/>
        </p:nvSpPr>
        <p:spPr>
          <a:xfrm>
            <a:off x="8551030" y="5496466"/>
            <a:ext cx="3237249" cy="461665"/>
          </a:xfrm>
          <a:prstGeom prst="rect">
            <a:avLst/>
          </a:prstGeom>
          <a:noFill/>
        </p:spPr>
        <p:txBody>
          <a:bodyPr wrap="square" rtlCol="0">
            <a:spAutoFit/>
          </a:bodyPr>
          <a:lstStyle/>
          <a:p>
            <a:r>
              <a:rPr kumimoji="1" lang="ja-JP" altLang="en-US" sz="2400" b="1" dirty="0">
                <a:solidFill>
                  <a:srgbClr val="239200"/>
                </a:solidFill>
              </a:rPr>
              <a:t>ブランチを使用する</a:t>
            </a:r>
          </a:p>
        </p:txBody>
      </p:sp>
      <p:pic>
        <p:nvPicPr>
          <p:cNvPr id="87" name="図 86">
            <a:extLst>
              <a:ext uri="{FF2B5EF4-FFF2-40B4-BE49-F238E27FC236}">
                <a16:creationId xmlns:a16="http://schemas.microsoft.com/office/drawing/2014/main" id="{577FB6B2-A508-43C1-8AAF-D93BAA2F6BE9}"/>
              </a:ext>
            </a:extLst>
          </p:cNvPr>
          <p:cNvPicPr>
            <a:picLocks noChangeAspect="1"/>
          </p:cNvPicPr>
          <p:nvPr/>
        </p:nvPicPr>
        <p:blipFill>
          <a:blip r:embed="rId2"/>
          <a:stretch>
            <a:fillRect/>
          </a:stretch>
        </p:blipFill>
        <p:spPr>
          <a:xfrm>
            <a:off x="304800" y="3429000"/>
            <a:ext cx="7546323" cy="2338183"/>
          </a:xfrm>
          <a:prstGeom prst="rect">
            <a:avLst/>
          </a:prstGeom>
        </p:spPr>
      </p:pic>
    </p:spTree>
    <p:extLst>
      <p:ext uri="{BB962C8B-B14F-4D97-AF65-F5344CB8AC3E}">
        <p14:creationId xmlns:p14="http://schemas.microsoft.com/office/powerpoint/2010/main" val="32130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矢印: 右 49">
            <a:extLst>
              <a:ext uri="{FF2B5EF4-FFF2-40B4-BE49-F238E27FC236}">
                <a16:creationId xmlns:a16="http://schemas.microsoft.com/office/drawing/2014/main" id="{D5DDA324-A2C3-4870-9DB5-7015EFC4B424}"/>
              </a:ext>
            </a:extLst>
          </p:cNvPr>
          <p:cNvSpPr/>
          <p:nvPr/>
        </p:nvSpPr>
        <p:spPr>
          <a:xfrm>
            <a:off x="4864354" y="5282561"/>
            <a:ext cx="1435245" cy="40811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折線 30">
            <a:extLst>
              <a:ext uri="{FF2B5EF4-FFF2-40B4-BE49-F238E27FC236}">
                <a16:creationId xmlns:a16="http://schemas.microsoft.com/office/drawing/2014/main" id="{759D2CD6-3158-4205-ACED-25BC4EAAE1AD}"/>
              </a:ext>
            </a:extLst>
          </p:cNvPr>
          <p:cNvSpPr/>
          <p:nvPr/>
        </p:nvSpPr>
        <p:spPr>
          <a:xfrm flipV="1">
            <a:off x="886966" y="5136934"/>
            <a:ext cx="690880" cy="1210877"/>
          </a:xfrm>
          <a:prstGeom prst="bentArrow">
            <a:avLst>
              <a:gd name="adj1" fmla="val 25000"/>
              <a:gd name="adj2" fmla="val 25000"/>
              <a:gd name="adj3" fmla="val 25000"/>
              <a:gd name="adj4" fmla="val 46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4A9F9FC2-CCBB-443F-939D-1DC061AC6D2F}"/>
              </a:ext>
            </a:extLst>
          </p:cNvPr>
          <p:cNvSpPr/>
          <p:nvPr/>
        </p:nvSpPr>
        <p:spPr>
          <a:xfrm>
            <a:off x="288523" y="2888998"/>
            <a:ext cx="11679957" cy="125271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ブランチとは</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189654"/>
            <a:ext cx="11968480" cy="2072052"/>
          </a:xfrm>
        </p:spPr>
        <p:txBody>
          <a:bodyPr>
            <a:normAutofit/>
          </a:bodyPr>
          <a:lstStyle/>
          <a:p>
            <a:r>
              <a:rPr lang="ja-JP" altLang="en-US" dirty="0"/>
              <a:t>ブランチは履歴の流れを分岐して記録するもの</a:t>
            </a:r>
            <a:endParaRPr lang="en-US" altLang="ja-JP" dirty="0"/>
          </a:p>
          <a:p>
            <a:r>
              <a:rPr lang="ja-JP" altLang="en-US" dirty="0"/>
              <a:t>そのなかでもメインのブランチをマスターブランチという</a:t>
            </a:r>
            <a:endParaRPr lang="en-US" altLang="ja-JP"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
        <p:nvSpPr>
          <p:cNvPr id="7" name="正方形/長方形 6">
            <a:extLst>
              <a:ext uri="{FF2B5EF4-FFF2-40B4-BE49-F238E27FC236}">
                <a16:creationId xmlns:a16="http://schemas.microsoft.com/office/drawing/2014/main" id="{7845BEBD-B719-44F8-AAF5-7A641A4D0FED}"/>
              </a:ext>
            </a:extLst>
          </p:cNvPr>
          <p:cNvSpPr/>
          <p:nvPr/>
        </p:nvSpPr>
        <p:spPr>
          <a:xfrm>
            <a:off x="1577846" y="5887172"/>
            <a:ext cx="1532998" cy="503436"/>
          </a:xfrm>
          <a:prstGeom prst="rect">
            <a:avLst/>
          </a:prstGeom>
          <a:solidFill>
            <a:srgbClr val="FFC000"/>
          </a:solidFill>
          <a:ln>
            <a:solidFill>
              <a:srgbClr val="E5B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ver1</a:t>
            </a:r>
            <a:r>
              <a:rPr lang="ja-JP" altLang="en-US" b="1" dirty="0"/>
              <a:t>の機能</a:t>
            </a:r>
            <a:r>
              <a:rPr lang="en-US" altLang="ja-JP" b="1" dirty="0"/>
              <a:t>C</a:t>
            </a:r>
            <a:r>
              <a:rPr lang="ja-JP" altLang="en-US" b="1" dirty="0"/>
              <a:t>追加</a:t>
            </a:r>
            <a:r>
              <a:rPr lang="en-US" altLang="ja-JP" b="1" dirty="0"/>
              <a:t>ver1</a:t>
            </a:r>
            <a:endParaRPr kumimoji="1" lang="ja-JP" altLang="en-US" b="1" dirty="0"/>
          </a:p>
        </p:txBody>
      </p:sp>
      <p:sp>
        <p:nvSpPr>
          <p:cNvPr id="15" name="正方形/長方形 14">
            <a:extLst>
              <a:ext uri="{FF2B5EF4-FFF2-40B4-BE49-F238E27FC236}">
                <a16:creationId xmlns:a16="http://schemas.microsoft.com/office/drawing/2014/main" id="{BC743C2B-03A6-43BE-98B7-6B36FA05AAE4}"/>
              </a:ext>
            </a:extLst>
          </p:cNvPr>
          <p:cNvSpPr/>
          <p:nvPr/>
        </p:nvSpPr>
        <p:spPr>
          <a:xfrm>
            <a:off x="1577845" y="5202959"/>
            <a:ext cx="1532999" cy="50343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ver1</a:t>
            </a:r>
            <a:r>
              <a:rPr lang="ja-JP" altLang="en-US" b="1" dirty="0"/>
              <a:t>の機能</a:t>
            </a:r>
            <a:r>
              <a:rPr lang="en-US" altLang="ja-JP" b="1" dirty="0"/>
              <a:t>B</a:t>
            </a:r>
            <a:r>
              <a:rPr lang="ja-JP" altLang="en-US" b="1" dirty="0"/>
              <a:t>追加</a:t>
            </a:r>
            <a:r>
              <a:rPr lang="en-US" altLang="ja-JP" b="1" dirty="0"/>
              <a:t>ver1</a:t>
            </a:r>
            <a:endParaRPr kumimoji="1" lang="ja-JP" altLang="en-US" b="1" dirty="0"/>
          </a:p>
        </p:txBody>
      </p:sp>
      <p:sp>
        <p:nvSpPr>
          <p:cNvPr id="16" name="正方形/長方形 15">
            <a:extLst>
              <a:ext uri="{FF2B5EF4-FFF2-40B4-BE49-F238E27FC236}">
                <a16:creationId xmlns:a16="http://schemas.microsoft.com/office/drawing/2014/main" id="{B5580A00-891B-4C7D-A3EC-7480350DC80B}"/>
              </a:ext>
            </a:extLst>
          </p:cNvPr>
          <p:cNvSpPr/>
          <p:nvPr/>
        </p:nvSpPr>
        <p:spPr>
          <a:xfrm>
            <a:off x="1577846" y="4479799"/>
            <a:ext cx="1532998" cy="497569"/>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ver1</a:t>
            </a:r>
            <a:r>
              <a:rPr lang="ja-JP" altLang="en-US" sz="1600" b="1" dirty="0"/>
              <a:t>の機能</a:t>
            </a:r>
            <a:r>
              <a:rPr lang="en-US" altLang="ja-JP" sz="1600" b="1" dirty="0"/>
              <a:t>A</a:t>
            </a:r>
            <a:r>
              <a:rPr lang="ja-JP" altLang="en-US" sz="1600" b="1" dirty="0"/>
              <a:t>追加</a:t>
            </a:r>
            <a:r>
              <a:rPr lang="en-US" altLang="ja-JP" sz="1600" b="1" dirty="0"/>
              <a:t>ver1</a:t>
            </a:r>
            <a:endParaRPr kumimoji="1" lang="ja-JP" altLang="en-US" sz="1600" b="1" dirty="0"/>
          </a:p>
        </p:txBody>
      </p:sp>
      <p:sp>
        <p:nvSpPr>
          <p:cNvPr id="17" name="正方形/長方形 16">
            <a:extLst>
              <a:ext uri="{FF2B5EF4-FFF2-40B4-BE49-F238E27FC236}">
                <a16:creationId xmlns:a16="http://schemas.microsoft.com/office/drawing/2014/main" id="{C21AB731-41E0-47D1-BB7D-7F693195F32C}"/>
              </a:ext>
            </a:extLst>
          </p:cNvPr>
          <p:cNvSpPr/>
          <p:nvPr/>
        </p:nvSpPr>
        <p:spPr>
          <a:xfrm>
            <a:off x="581194" y="3080615"/>
            <a:ext cx="1379686" cy="746304"/>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ver1</a:t>
            </a:r>
            <a:endParaRPr kumimoji="1" lang="ja-JP" altLang="en-US" b="1" dirty="0"/>
          </a:p>
        </p:txBody>
      </p:sp>
      <p:sp>
        <p:nvSpPr>
          <p:cNvPr id="18" name="正方形/長方形 17">
            <a:extLst>
              <a:ext uri="{FF2B5EF4-FFF2-40B4-BE49-F238E27FC236}">
                <a16:creationId xmlns:a16="http://schemas.microsoft.com/office/drawing/2014/main" id="{2B71696D-96BF-4384-AFDB-EDE275D7D31C}"/>
              </a:ext>
            </a:extLst>
          </p:cNvPr>
          <p:cNvSpPr/>
          <p:nvPr/>
        </p:nvSpPr>
        <p:spPr>
          <a:xfrm>
            <a:off x="2643674" y="3071561"/>
            <a:ext cx="1379686" cy="746304"/>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ver2</a:t>
            </a:r>
            <a:endParaRPr kumimoji="1" lang="ja-JP" altLang="en-US" b="1" dirty="0"/>
          </a:p>
        </p:txBody>
      </p:sp>
      <p:sp>
        <p:nvSpPr>
          <p:cNvPr id="19" name="正方形/長方形 18">
            <a:extLst>
              <a:ext uri="{FF2B5EF4-FFF2-40B4-BE49-F238E27FC236}">
                <a16:creationId xmlns:a16="http://schemas.microsoft.com/office/drawing/2014/main" id="{8A417017-CBC0-4F73-A653-37C8E567F5D7}"/>
              </a:ext>
            </a:extLst>
          </p:cNvPr>
          <p:cNvSpPr/>
          <p:nvPr/>
        </p:nvSpPr>
        <p:spPr>
          <a:xfrm>
            <a:off x="4622800" y="3080615"/>
            <a:ext cx="1379686" cy="746304"/>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ver3</a:t>
            </a:r>
            <a:endParaRPr kumimoji="1" lang="ja-JP" altLang="en-US" b="1" dirty="0"/>
          </a:p>
        </p:txBody>
      </p:sp>
      <p:sp>
        <p:nvSpPr>
          <p:cNvPr id="9" name="矢印: 右 8">
            <a:extLst>
              <a:ext uri="{FF2B5EF4-FFF2-40B4-BE49-F238E27FC236}">
                <a16:creationId xmlns:a16="http://schemas.microsoft.com/office/drawing/2014/main" id="{C36F4923-9924-4B6F-8FD5-802024B1DDCE}"/>
              </a:ext>
            </a:extLst>
          </p:cNvPr>
          <p:cNvSpPr/>
          <p:nvPr/>
        </p:nvSpPr>
        <p:spPr>
          <a:xfrm>
            <a:off x="1960880" y="3356830"/>
            <a:ext cx="682794" cy="27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64170AED-6033-423F-A19D-096CF6705582}"/>
              </a:ext>
            </a:extLst>
          </p:cNvPr>
          <p:cNvSpPr/>
          <p:nvPr/>
        </p:nvSpPr>
        <p:spPr>
          <a:xfrm>
            <a:off x="3981683" y="3294302"/>
            <a:ext cx="682794" cy="27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FEA367E-A2D9-4213-8CFB-70D42B992F8F}"/>
              </a:ext>
            </a:extLst>
          </p:cNvPr>
          <p:cNvSpPr txBox="1"/>
          <p:nvPr/>
        </p:nvSpPr>
        <p:spPr>
          <a:xfrm>
            <a:off x="8274626" y="3303936"/>
            <a:ext cx="2709182" cy="461665"/>
          </a:xfrm>
          <a:prstGeom prst="rect">
            <a:avLst/>
          </a:prstGeom>
          <a:noFill/>
          <a:ln w="57150">
            <a:solidFill>
              <a:srgbClr val="218A00"/>
            </a:solidFill>
          </a:ln>
        </p:spPr>
        <p:txBody>
          <a:bodyPr wrap="square" rtlCol="0">
            <a:spAutoFit/>
          </a:bodyPr>
          <a:lstStyle/>
          <a:p>
            <a:r>
              <a:rPr lang="ja-JP" altLang="en-US" sz="2400" b="1" dirty="0">
                <a:solidFill>
                  <a:srgbClr val="239200"/>
                </a:solidFill>
              </a:rPr>
              <a:t>マスターブランチ</a:t>
            </a:r>
            <a:endParaRPr lang="en-US" altLang="ja-JP" sz="2400" b="1" dirty="0">
              <a:solidFill>
                <a:srgbClr val="239200"/>
              </a:solidFill>
            </a:endParaRPr>
          </a:p>
        </p:txBody>
      </p:sp>
      <p:sp>
        <p:nvSpPr>
          <p:cNvPr id="13" name="矢印: 右 12">
            <a:extLst>
              <a:ext uri="{FF2B5EF4-FFF2-40B4-BE49-F238E27FC236}">
                <a16:creationId xmlns:a16="http://schemas.microsoft.com/office/drawing/2014/main" id="{1042FD49-3D33-4039-B149-7772FA219C79}"/>
              </a:ext>
            </a:extLst>
          </p:cNvPr>
          <p:cNvSpPr/>
          <p:nvPr/>
        </p:nvSpPr>
        <p:spPr>
          <a:xfrm>
            <a:off x="6024627" y="3314017"/>
            <a:ext cx="599440" cy="27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DF80D17-0E44-4C37-9F21-16F92715CD74}"/>
              </a:ext>
            </a:extLst>
          </p:cNvPr>
          <p:cNvSpPr txBox="1"/>
          <p:nvPr/>
        </p:nvSpPr>
        <p:spPr>
          <a:xfrm>
            <a:off x="6742323" y="3340502"/>
            <a:ext cx="1188720" cy="369332"/>
          </a:xfrm>
          <a:prstGeom prst="rect">
            <a:avLst/>
          </a:prstGeom>
          <a:noFill/>
        </p:spPr>
        <p:txBody>
          <a:bodyPr wrap="square" rtlCol="0">
            <a:spAutoFit/>
          </a:bodyPr>
          <a:lstStyle/>
          <a:p>
            <a:r>
              <a:rPr kumimoji="1" lang="ja-JP" altLang="en-US" b="1" dirty="0">
                <a:solidFill>
                  <a:srgbClr val="239200"/>
                </a:solidFill>
              </a:rPr>
              <a:t>・・・</a:t>
            </a:r>
          </a:p>
        </p:txBody>
      </p:sp>
      <p:sp>
        <p:nvSpPr>
          <p:cNvPr id="25" name="矢印: 折線 24">
            <a:extLst>
              <a:ext uri="{FF2B5EF4-FFF2-40B4-BE49-F238E27FC236}">
                <a16:creationId xmlns:a16="http://schemas.microsoft.com/office/drawing/2014/main" id="{E7BCFDEB-32FA-4BD0-BA78-48923F1228D1}"/>
              </a:ext>
            </a:extLst>
          </p:cNvPr>
          <p:cNvSpPr/>
          <p:nvPr/>
        </p:nvSpPr>
        <p:spPr>
          <a:xfrm flipV="1">
            <a:off x="886966" y="4479798"/>
            <a:ext cx="690880" cy="1210877"/>
          </a:xfrm>
          <a:prstGeom prst="bentArrow">
            <a:avLst>
              <a:gd name="adj1" fmla="val 25000"/>
              <a:gd name="adj2" fmla="val 25000"/>
              <a:gd name="adj3" fmla="val 25000"/>
              <a:gd name="adj4" fmla="val 466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矢印: 折線 23">
            <a:extLst>
              <a:ext uri="{FF2B5EF4-FFF2-40B4-BE49-F238E27FC236}">
                <a16:creationId xmlns:a16="http://schemas.microsoft.com/office/drawing/2014/main" id="{FFA504A3-575F-4768-9489-995DC675F5CB}"/>
              </a:ext>
            </a:extLst>
          </p:cNvPr>
          <p:cNvSpPr/>
          <p:nvPr/>
        </p:nvSpPr>
        <p:spPr>
          <a:xfrm flipV="1">
            <a:off x="886966" y="3826919"/>
            <a:ext cx="690880" cy="1027266"/>
          </a:xfrm>
          <a:prstGeom prst="ben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折線 31">
            <a:extLst>
              <a:ext uri="{FF2B5EF4-FFF2-40B4-BE49-F238E27FC236}">
                <a16:creationId xmlns:a16="http://schemas.microsoft.com/office/drawing/2014/main" id="{440ED629-8BF3-4A3D-870E-C62BC011DFBF}"/>
              </a:ext>
            </a:extLst>
          </p:cNvPr>
          <p:cNvSpPr/>
          <p:nvPr/>
        </p:nvSpPr>
        <p:spPr>
          <a:xfrm rot="16200000" flipV="1">
            <a:off x="2878202" y="3982293"/>
            <a:ext cx="1001630" cy="690879"/>
          </a:xfrm>
          <a:prstGeom prst="bentArrow">
            <a:avLst>
              <a:gd name="adj1" fmla="val 29213"/>
              <a:gd name="adj2" fmla="val 36765"/>
              <a:gd name="adj3" fmla="val 39706"/>
              <a:gd name="adj4" fmla="val 466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0A508EE3-CF0C-4798-B341-BA575D31DDB7}"/>
              </a:ext>
            </a:extLst>
          </p:cNvPr>
          <p:cNvSpPr/>
          <p:nvPr/>
        </p:nvSpPr>
        <p:spPr>
          <a:xfrm>
            <a:off x="3412723" y="5215438"/>
            <a:ext cx="1532998" cy="50343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ver1</a:t>
            </a:r>
            <a:r>
              <a:rPr lang="ja-JP" altLang="en-US" b="1" dirty="0"/>
              <a:t>の機能</a:t>
            </a:r>
            <a:r>
              <a:rPr lang="en-US" altLang="ja-JP" b="1" dirty="0"/>
              <a:t>B</a:t>
            </a:r>
            <a:r>
              <a:rPr lang="ja-JP" altLang="en-US" b="1" dirty="0"/>
              <a:t>追加</a:t>
            </a:r>
            <a:r>
              <a:rPr lang="en-US" altLang="ja-JP" b="1" dirty="0"/>
              <a:t>ver2</a:t>
            </a:r>
            <a:endParaRPr kumimoji="1" lang="ja-JP" altLang="en-US" b="1" dirty="0"/>
          </a:p>
        </p:txBody>
      </p:sp>
      <p:sp>
        <p:nvSpPr>
          <p:cNvPr id="42" name="矢印: 右 41">
            <a:extLst>
              <a:ext uri="{FF2B5EF4-FFF2-40B4-BE49-F238E27FC236}">
                <a16:creationId xmlns:a16="http://schemas.microsoft.com/office/drawing/2014/main" id="{588FD090-04BB-4E84-950C-310105575144}"/>
              </a:ext>
            </a:extLst>
          </p:cNvPr>
          <p:cNvSpPr/>
          <p:nvPr/>
        </p:nvSpPr>
        <p:spPr>
          <a:xfrm>
            <a:off x="3040668" y="5291787"/>
            <a:ext cx="410468" cy="32577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DFAE582B-E85D-43BE-8685-91CA9D2B3BD9}"/>
              </a:ext>
            </a:extLst>
          </p:cNvPr>
          <p:cNvSpPr/>
          <p:nvPr/>
        </p:nvSpPr>
        <p:spPr>
          <a:xfrm>
            <a:off x="3033578" y="5991974"/>
            <a:ext cx="410468" cy="32577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折線 48">
            <a:extLst>
              <a:ext uri="{FF2B5EF4-FFF2-40B4-BE49-F238E27FC236}">
                <a16:creationId xmlns:a16="http://schemas.microsoft.com/office/drawing/2014/main" id="{3C6A6360-F851-4AE7-92C8-B7B5C7150D59}"/>
              </a:ext>
            </a:extLst>
          </p:cNvPr>
          <p:cNvSpPr/>
          <p:nvPr/>
        </p:nvSpPr>
        <p:spPr>
          <a:xfrm rot="16200000" flipV="1">
            <a:off x="3912835" y="4645716"/>
            <a:ext cx="2449681" cy="812082"/>
          </a:xfrm>
          <a:prstGeom prst="bentArrow">
            <a:avLst>
              <a:gd name="adj1" fmla="val 31632"/>
              <a:gd name="adj2" fmla="val 34683"/>
              <a:gd name="adj3" fmla="val 34683"/>
              <a:gd name="adj4" fmla="val 46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F2D28077-2A41-4E08-9C34-ED71CA79733B}"/>
              </a:ext>
            </a:extLst>
          </p:cNvPr>
          <p:cNvSpPr txBox="1"/>
          <p:nvPr/>
        </p:nvSpPr>
        <p:spPr>
          <a:xfrm>
            <a:off x="8551983" y="5358038"/>
            <a:ext cx="1188720" cy="369332"/>
          </a:xfrm>
          <a:prstGeom prst="rect">
            <a:avLst/>
          </a:prstGeom>
          <a:noFill/>
        </p:spPr>
        <p:txBody>
          <a:bodyPr wrap="square" rtlCol="0">
            <a:spAutoFit/>
          </a:bodyPr>
          <a:lstStyle/>
          <a:p>
            <a:r>
              <a:rPr kumimoji="1" lang="ja-JP" altLang="en-US" b="1" dirty="0">
                <a:solidFill>
                  <a:srgbClr val="0070C0"/>
                </a:solidFill>
              </a:rPr>
              <a:t>・・・</a:t>
            </a:r>
          </a:p>
        </p:txBody>
      </p:sp>
      <p:sp>
        <p:nvSpPr>
          <p:cNvPr id="53" name="矢印: 右 52">
            <a:extLst>
              <a:ext uri="{FF2B5EF4-FFF2-40B4-BE49-F238E27FC236}">
                <a16:creationId xmlns:a16="http://schemas.microsoft.com/office/drawing/2014/main" id="{A1E01666-B27D-43FC-8C66-2E9C479B7C95}"/>
              </a:ext>
            </a:extLst>
          </p:cNvPr>
          <p:cNvSpPr/>
          <p:nvPr/>
        </p:nvSpPr>
        <p:spPr>
          <a:xfrm>
            <a:off x="7784341" y="5315435"/>
            <a:ext cx="805397" cy="40343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折線 53">
            <a:extLst>
              <a:ext uri="{FF2B5EF4-FFF2-40B4-BE49-F238E27FC236}">
                <a16:creationId xmlns:a16="http://schemas.microsoft.com/office/drawing/2014/main" id="{ED1CB37A-776A-49E5-9771-F846232734D5}"/>
              </a:ext>
            </a:extLst>
          </p:cNvPr>
          <p:cNvSpPr/>
          <p:nvPr/>
        </p:nvSpPr>
        <p:spPr>
          <a:xfrm flipV="1">
            <a:off x="5608720" y="3826919"/>
            <a:ext cx="690880" cy="1027266"/>
          </a:xfrm>
          <a:prstGeom prst="ben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a:extLst>
              <a:ext uri="{FF2B5EF4-FFF2-40B4-BE49-F238E27FC236}">
                <a16:creationId xmlns:a16="http://schemas.microsoft.com/office/drawing/2014/main" id="{A8B5780D-95C1-4EA1-A9EC-5786062642E2}"/>
              </a:ext>
            </a:extLst>
          </p:cNvPr>
          <p:cNvSpPr/>
          <p:nvPr/>
        </p:nvSpPr>
        <p:spPr>
          <a:xfrm>
            <a:off x="3412722" y="5903145"/>
            <a:ext cx="1487055" cy="503436"/>
          </a:xfrm>
          <a:prstGeom prst="rect">
            <a:avLst/>
          </a:prstGeom>
          <a:solidFill>
            <a:srgbClr val="FFC000"/>
          </a:solidFill>
          <a:ln>
            <a:solidFill>
              <a:srgbClr val="E5B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ver1</a:t>
            </a:r>
            <a:r>
              <a:rPr lang="ja-JP" altLang="en-US" b="1" dirty="0"/>
              <a:t>の機能</a:t>
            </a:r>
            <a:r>
              <a:rPr lang="en-US" altLang="ja-JP" b="1" dirty="0"/>
              <a:t>C</a:t>
            </a:r>
            <a:r>
              <a:rPr lang="ja-JP" altLang="en-US" b="1" dirty="0"/>
              <a:t>追加</a:t>
            </a:r>
            <a:r>
              <a:rPr lang="en-US" altLang="ja-JP" b="1" dirty="0"/>
              <a:t>ver2</a:t>
            </a:r>
            <a:endParaRPr kumimoji="1" lang="ja-JP" altLang="en-US" b="1" dirty="0"/>
          </a:p>
        </p:txBody>
      </p:sp>
      <p:sp>
        <p:nvSpPr>
          <p:cNvPr id="51" name="正方形/長方形 50">
            <a:extLst>
              <a:ext uri="{FF2B5EF4-FFF2-40B4-BE49-F238E27FC236}">
                <a16:creationId xmlns:a16="http://schemas.microsoft.com/office/drawing/2014/main" id="{13E42A02-7D65-4E3C-A1B9-91FC7BC8B1B5}"/>
              </a:ext>
            </a:extLst>
          </p:cNvPr>
          <p:cNvSpPr/>
          <p:nvPr/>
        </p:nvSpPr>
        <p:spPr>
          <a:xfrm>
            <a:off x="6324347" y="5252958"/>
            <a:ext cx="1528180" cy="50343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ver1</a:t>
            </a:r>
            <a:r>
              <a:rPr lang="ja-JP" altLang="en-US" b="1" dirty="0"/>
              <a:t>の機能</a:t>
            </a:r>
            <a:r>
              <a:rPr lang="en-US" altLang="ja-JP" b="1" dirty="0"/>
              <a:t>B</a:t>
            </a:r>
            <a:r>
              <a:rPr lang="ja-JP" altLang="en-US" b="1" dirty="0"/>
              <a:t>追加</a:t>
            </a:r>
            <a:r>
              <a:rPr lang="en-US" altLang="ja-JP" b="1" dirty="0"/>
              <a:t>ver3</a:t>
            </a:r>
            <a:endParaRPr kumimoji="1" lang="ja-JP" altLang="en-US" b="1" dirty="0"/>
          </a:p>
        </p:txBody>
      </p:sp>
      <p:sp>
        <p:nvSpPr>
          <p:cNvPr id="60" name="正方形/長方形 59">
            <a:extLst>
              <a:ext uri="{FF2B5EF4-FFF2-40B4-BE49-F238E27FC236}">
                <a16:creationId xmlns:a16="http://schemas.microsoft.com/office/drawing/2014/main" id="{A0999583-963D-4487-85D0-A0149D99CB40}"/>
              </a:ext>
            </a:extLst>
          </p:cNvPr>
          <p:cNvSpPr/>
          <p:nvPr/>
        </p:nvSpPr>
        <p:spPr>
          <a:xfrm>
            <a:off x="6324346" y="4404789"/>
            <a:ext cx="1528181" cy="49756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ver3</a:t>
            </a:r>
            <a:r>
              <a:rPr lang="ja-JP" altLang="en-US" b="1" dirty="0"/>
              <a:t>の機能</a:t>
            </a:r>
            <a:r>
              <a:rPr lang="en-US" altLang="ja-JP" b="1" dirty="0"/>
              <a:t>D</a:t>
            </a:r>
            <a:r>
              <a:rPr lang="ja-JP" altLang="en-US" b="1" dirty="0"/>
              <a:t>追加</a:t>
            </a:r>
            <a:r>
              <a:rPr lang="en-US" altLang="ja-JP" b="1" dirty="0"/>
              <a:t>ver1</a:t>
            </a:r>
            <a:endParaRPr kumimoji="1" lang="ja-JP" altLang="en-US" b="1" dirty="0"/>
          </a:p>
        </p:txBody>
      </p:sp>
      <p:sp>
        <p:nvSpPr>
          <p:cNvPr id="61" name="矢印: 右 60">
            <a:extLst>
              <a:ext uri="{FF2B5EF4-FFF2-40B4-BE49-F238E27FC236}">
                <a16:creationId xmlns:a16="http://schemas.microsoft.com/office/drawing/2014/main" id="{61BC10DD-48B5-4527-A2AC-A35E63A462D1}"/>
              </a:ext>
            </a:extLst>
          </p:cNvPr>
          <p:cNvSpPr/>
          <p:nvPr/>
        </p:nvSpPr>
        <p:spPr>
          <a:xfrm>
            <a:off x="7784341" y="4467994"/>
            <a:ext cx="805397" cy="403438"/>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a:extLst>
              <a:ext uri="{FF2B5EF4-FFF2-40B4-BE49-F238E27FC236}">
                <a16:creationId xmlns:a16="http://schemas.microsoft.com/office/drawing/2014/main" id="{384D5D97-7F0B-4CCB-A311-671C0BE43511}"/>
              </a:ext>
            </a:extLst>
          </p:cNvPr>
          <p:cNvSpPr txBox="1"/>
          <p:nvPr/>
        </p:nvSpPr>
        <p:spPr>
          <a:xfrm>
            <a:off x="8526066" y="4513510"/>
            <a:ext cx="1188720" cy="369332"/>
          </a:xfrm>
          <a:prstGeom prst="rect">
            <a:avLst/>
          </a:prstGeom>
          <a:noFill/>
        </p:spPr>
        <p:txBody>
          <a:bodyPr wrap="square" rtlCol="0">
            <a:spAutoFit/>
          </a:bodyPr>
          <a:lstStyle/>
          <a:p>
            <a:r>
              <a:rPr kumimoji="1" lang="ja-JP" altLang="en-US" b="1" dirty="0">
                <a:solidFill>
                  <a:srgbClr val="7030A0"/>
                </a:solidFill>
              </a:rPr>
              <a:t>・・・</a:t>
            </a:r>
          </a:p>
        </p:txBody>
      </p:sp>
      <p:sp>
        <p:nvSpPr>
          <p:cNvPr id="5" name="吹き出し: 四角形 4">
            <a:extLst>
              <a:ext uri="{FF2B5EF4-FFF2-40B4-BE49-F238E27FC236}">
                <a16:creationId xmlns:a16="http://schemas.microsoft.com/office/drawing/2014/main" id="{D3954E62-8732-45BC-A359-11F4B169F855}"/>
              </a:ext>
            </a:extLst>
          </p:cNvPr>
          <p:cNvSpPr/>
          <p:nvPr/>
        </p:nvSpPr>
        <p:spPr>
          <a:xfrm>
            <a:off x="1574430" y="4025470"/>
            <a:ext cx="1532998" cy="331145"/>
          </a:xfrm>
          <a:prstGeom prst="wedgeRectCallout">
            <a:avLst>
              <a:gd name="adj1" fmla="val -21448"/>
              <a:gd name="adj2" fmla="val 7958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機能</a:t>
            </a:r>
            <a:r>
              <a:rPr kumimoji="1" lang="en-US" altLang="ja-JP" b="1" dirty="0"/>
              <a:t>A</a:t>
            </a:r>
            <a:r>
              <a:rPr kumimoji="1" lang="ja-JP" altLang="en-US" b="1" dirty="0"/>
              <a:t>完成！</a:t>
            </a:r>
          </a:p>
        </p:txBody>
      </p:sp>
      <p:sp>
        <p:nvSpPr>
          <p:cNvPr id="37" name="吹き出し: 四角形 36">
            <a:extLst>
              <a:ext uri="{FF2B5EF4-FFF2-40B4-BE49-F238E27FC236}">
                <a16:creationId xmlns:a16="http://schemas.microsoft.com/office/drawing/2014/main" id="{F6ED43C7-237A-4C5F-915D-CE2DB0817A20}"/>
              </a:ext>
            </a:extLst>
          </p:cNvPr>
          <p:cNvSpPr/>
          <p:nvPr/>
        </p:nvSpPr>
        <p:spPr>
          <a:xfrm>
            <a:off x="3451136" y="6500373"/>
            <a:ext cx="1532998" cy="331145"/>
          </a:xfrm>
          <a:prstGeom prst="wedgeRectCallout">
            <a:avLst>
              <a:gd name="adj1" fmla="val -20833"/>
              <a:gd name="adj2" fmla="val -71296"/>
            </a:avLst>
          </a:prstGeom>
          <a:solidFill>
            <a:srgbClr val="FFC000"/>
          </a:solidFill>
          <a:ln>
            <a:solidFill>
              <a:srgbClr val="E5B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機能</a:t>
            </a:r>
            <a:r>
              <a:rPr kumimoji="1" lang="en-US" altLang="ja-JP" b="1" dirty="0"/>
              <a:t>C</a:t>
            </a:r>
            <a:r>
              <a:rPr kumimoji="1" lang="ja-JP" altLang="en-US" b="1" dirty="0"/>
              <a:t>完成！</a:t>
            </a:r>
          </a:p>
        </p:txBody>
      </p:sp>
    </p:spTree>
    <p:extLst>
      <p:ext uri="{BB962C8B-B14F-4D97-AF65-F5344CB8AC3E}">
        <p14:creationId xmlns:p14="http://schemas.microsoft.com/office/powerpoint/2010/main" val="374508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500"/>
                                        <p:tgtEl>
                                          <p:spTgt spid="1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500"/>
                                        <p:tgtEl>
                                          <p:spTgt spid="6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fade">
                                      <p:cBhvr>
                                        <p:cTn id="10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1" grpId="0" animBg="1"/>
      <p:bldP spid="7" grpId="0" animBg="1"/>
      <p:bldP spid="15" grpId="0" animBg="1"/>
      <p:bldP spid="16" grpId="0" animBg="1"/>
      <p:bldP spid="18" grpId="0" animBg="1"/>
      <p:bldP spid="19" grpId="0" animBg="1"/>
      <p:bldP spid="9" grpId="0" animBg="1"/>
      <p:bldP spid="22" grpId="0" animBg="1"/>
      <p:bldP spid="13" grpId="0" animBg="1"/>
      <p:bldP spid="14" grpId="0"/>
      <p:bldP spid="25" grpId="0" animBg="1"/>
      <p:bldP spid="24" grpId="0" animBg="1"/>
      <p:bldP spid="32" grpId="0" animBg="1"/>
      <p:bldP spid="35" grpId="0" animBg="1"/>
      <p:bldP spid="42" grpId="0" animBg="1"/>
      <p:bldP spid="43" grpId="0" animBg="1"/>
      <p:bldP spid="49" grpId="0" animBg="1"/>
      <p:bldP spid="52" grpId="0"/>
      <p:bldP spid="53" grpId="0" animBg="1"/>
      <p:bldP spid="54" grpId="0" animBg="1"/>
      <p:bldP spid="36" grpId="0" animBg="1"/>
      <p:bldP spid="51" grpId="0" animBg="1"/>
      <p:bldP spid="60" grpId="0" animBg="1"/>
      <p:bldP spid="61" grpId="0" animBg="1"/>
      <p:bldP spid="62" grpId="0"/>
      <p:bldP spid="5"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4A9F9FC2-CCBB-443F-939D-1DC061AC6D2F}"/>
              </a:ext>
            </a:extLst>
          </p:cNvPr>
          <p:cNvSpPr/>
          <p:nvPr/>
        </p:nvSpPr>
        <p:spPr>
          <a:xfrm>
            <a:off x="256020" y="2794000"/>
            <a:ext cx="11679957" cy="230631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1968480" cy="2072052"/>
          </a:xfrm>
        </p:spPr>
        <p:txBody>
          <a:bodyPr>
            <a:normAutofit/>
          </a:bodyPr>
          <a:lstStyle/>
          <a:p>
            <a:r>
              <a:rPr lang="ja-JP" altLang="en-US" sz="2400" dirty="0"/>
              <a:t>ブランチの作業内容をマスターに反映させるにはブランチから</a:t>
            </a:r>
            <a:r>
              <a:rPr lang="ja-JP" altLang="en-US" sz="2400" b="1" dirty="0">
                <a:solidFill>
                  <a:srgbClr val="239200"/>
                </a:solidFill>
              </a:rPr>
              <a:t>プルリクエスト</a:t>
            </a:r>
            <a:r>
              <a:rPr lang="ja-JP" altLang="en-US" sz="2400" dirty="0"/>
              <a:t>を行う</a:t>
            </a:r>
            <a:endParaRPr lang="en-US" altLang="ja-JP" sz="2400" dirty="0"/>
          </a:p>
          <a:p>
            <a:r>
              <a:rPr lang="ja-JP" altLang="en-US" sz="2400" dirty="0"/>
              <a:t>内容を確認してよかったらマージ（統合）する</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29</a:t>
            </a:fld>
            <a:endParaRPr lang="ja-JP" altLang="en-US" dirty="0"/>
          </a:p>
        </p:txBody>
      </p:sp>
      <p:sp>
        <p:nvSpPr>
          <p:cNvPr id="16" name="正方形/長方形 15">
            <a:extLst>
              <a:ext uri="{FF2B5EF4-FFF2-40B4-BE49-F238E27FC236}">
                <a16:creationId xmlns:a16="http://schemas.microsoft.com/office/drawing/2014/main" id="{B5580A00-891B-4C7D-A3EC-7480350DC80B}"/>
              </a:ext>
            </a:extLst>
          </p:cNvPr>
          <p:cNvSpPr/>
          <p:nvPr/>
        </p:nvSpPr>
        <p:spPr>
          <a:xfrm>
            <a:off x="4144667" y="5588851"/>
            <a:ext cx="2335541" cy="910523"/>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ver1</a:t>
            </a:r>
            <a:r>
              <a:rPr lang="ja-JP" altLang="en-US" sz="2800" b="1" dirty="0"/>
              <a:t>の機能</a:t>
            </a:r>
            <a:r>
              <a:rPr lang="en-US" altLang="ja-JP" sz="2800" b="1" dirty="0"/>
              <a:t>A</a:t>
            </a:r>
            <a:r>
              <a:rPr lang="ja-JP" altLang="en-US" sz="2800" b="1" dirty="0"/>
              <a:t>追加</a:t>
            </a:r>
            <a:r>
              <a:rPr lang="en-US" altLang="ja-JP" sz="2800" b="1" dirty="0"/>
              <a:t>ver1</a:t>
            </a:r>
            <a:endParaRPr kumimoji="1" lang="ja-JP" altLang="en-US" sz="2800" b="1" dirty="0"/>
          </a:p>
        </p:txBody>
      </p:sp>
      <p:sp>
        <p:nvSpPr>
          <p:cNvPr id="17" name="正方形/長方形 16">
            <a:extLst>
              <a:ext uri="{FF2B5EF4-FFF2-40B4-BE49-F238E27FC236}">
                <a16:creationId xmlns:a16="http://schemas.microsoft.com/office/drawing/2014/main" id="{C21AB731-41E0-47D1-BB7D-7F693195F32C}"/>
              </a:ext>
            </a:extLst>
          </p:cNvPr>
          <p:cNvSpPr/>
          <p:nvPr/>
        </p:nvSpPr>
        <p:spPr>
          <a:xfrm>
            <a:off x="2429711" y="3516464"/>
            <a:ext cx="1719263" cy="1104542"/>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ver1</a:t>
            </a:r>
            <a:endParaRPr kumimoji="1" lang="ja-JP" altLang="en-US" sz="2800" b="1" dirty="0"/>
          </a:p>
        </p:txBody>
      </p:sp>
      <p:sp>
        <p:nvSpPr>
          <p:cNvPr id="18" name="正方形/長方形 17">
            <a:extLst>
              <a:ext uri="{FF2B5EF4-FFF2-40B4-BE49-F238E27FC236}">
                <a16:creationId xmlns:a16="http://schemas.microsoft.com/office/drawing/2014/main" id="{2B71696D-96BF-4384-AFDB-EDE275D7D31C}"/>
              </a:ext>
            </a:extLst>
          </p:cNvPr>
          <p:cNvSpPr/>
          <p:nvPr/>
        </p:nvSpPr>
        <p:spPr>
          <a:xfrm>
            <a:off x="6093027" y="3536487"/>
            <a:ext cx="1719263" cy="1100384"/>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p>
        </p:txBody>
      </p:sp>
      <p:sp>
        <p:nvSpPr>
          <p:cNvPr id="9" name="矢印: 右 8">
            <a:extLst>
              <a:ext uri="{FF2B5EF4-FFF2-40B4-BE49-F238E27FC236}">
                <a16:creationId xmlns:a16="http://schemas.microsoft.com/office/drawing/2014/main" id="{C36F4923-9924-4B6F-8FD5-802024B1DDCE}"/>
              </a:ext>
            </a:extLst>
          </p:cNvPr>
          <p:cNvSpPr/>
          <p:nvPr/>
        </p:nvSpPr>
        <p:spPr>
          <a:xfrm>
            <a:off x="4288263" y="3776661"/>
            <a:ext cx="1719263" cy="683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FEA367E-A2D9-4213-8CFB-70D42B992F8F}"/>
              </a:ext>
            </a:extLst>
          </p:cNvPr>
          <p:cNvSpPr txBox="1"/>
          <p:nvPr/>
        </p:nvSpPr>
        <p:spPr>
          <a:xfrm>
            <a:off x="8063695" y="2931689"/>
            <a:ext cx="3534896" cy="584775"/>
          </a:xfrm>
          <a:prstGeom prst="rect">
            <a:avLst/>
          </a:prstGeom>
          <a:noFill/>
          <a:ln w="57150">
            <a:solidFill>
              <a:srgbClr val="218A00"/>
            </a:solidFill>
          </a:ln>
        </p:spPr>
        <p:txBody>
          <a:bodyPr wrap="square" rtlCol="0">
            <a:spAutoFit/>
          </a:bodyPr>
          <a:lstStyle/>
          <a:p>
            <a:r>
              <a:rPr lang="ja-JP" altLang="en-US" sz="3200" b="1" dirty="0">
                <a:solidFill>
                  <a:srgbClr val="239200"/>
                </a:solidFill>
              </a:rPr>
              <a:t>マスターブランチ</a:t>
            </a:r>
            <a:endParaRPr lang="en-US" altLang="ja-JP" sz="3200" b="1" dirty="0">
              <a:solidFill>
                <a:srgbClr val="239200"/>
              </a:solidFill>
            </a:endParaRPr>
          </a:p>
        </p:txBody>
      </p:sp>
      <p:sp>
        <p:nvSpPr>
          <p:cNvPr id="32" name="矢印: 折線 31">
            <a:extLst>
              <a:ext uri="{FF2B5EF4-FFF2-40B4-BE49-F238E27FC236}">
                <a16:creationId xmlns:a16="http://schemas.microsoft.com/office/drawing/2014/main" id="{440ED629-8BF3-4A3D-870E-C62BC011DFBF}"/>
              </a:ext>
            </a:extLst>
          </p:cNvPr>
          <p:cNvSpPr/>
          <p:nvPr/>
        </p:nvSpPr>
        <p:spPr>
          <a:xfrm rot="16200000" flipV="1">
            <a:off x="6060844" y="5056235"/>
            <a:ext cx="1529607" cy="690879"/>
          </a:xfrm>
          <a:prstGeom prst="bentArrow">
            <a:avLst>
              <a:gd name="adj1" fmla="val 29213"/>
              <a:gd name="adj2" fmla="val 36765"/>
              <a:gd name="adj3" fmla="val 39706"/>
              <a:gd name="adj4" fmla="val 466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角を丸めた四角形 5">
            <a:extLst>
              <a:ext uri="{FF2B5EF4-FFF2-40B4-BE49-F238E27FC236}">
                <a16:creationId xmlns:a16="http://schemas.microsoft.com/office/drawing/2014/main" id="{7338A9CB-DAD2-4892-BC71-45FC162CDA9A}"/>
              </a:ext>
            </a:extLst>
          </p:cNvPr>
          <p:cNvSpPr/>
          <p:nvPr/>
        </p:nvSpPr>
        <p:spPr>
          <a:xfrm>
            <a:off x="7834396" y="5639295"/>
            <a:ext cx="2614325" cy="500969"/>
          </a:xfrm>
          <a:prstGeom prst="wedgeRoundRectCallout">
            <a:avLst>
              <a:gd name="adj1" fmla="val -57790"/>
              <a:gd name="adj2" fmla="val -38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Pull request</a:t>
            </a:r>
          </a:p>
        </p:txBody>
      </p:sp>
      <p:sp>
        <p:nvSpPr>
          <p:cNvPr id="20" name="矢印: 折線 19">
            <a:extLst>
              <a:ext uri="{FF2B5EF4-FFF2-40B4-BE49-F238E27FC236}">
                <a16:creationId xmlns:a16="http://schemas.microsoft.com/office/drawing/2014/main" id="{B5762CD0-0D75-4077-BCFB-5005D182A6C0}"/>
              </a:ext>
            </a:extLst>
          </p:cNvPr>
          <p:cNvSpPr/>
          <p:nvPr/>
        </p:nvSpPr>
        <p:spPr>
          <a:xfrm rot="10800000" flipH="1">
            <a:off x="2950590" y="4636868"/>
            <a:ext cx="1194077" cy="1763931"/>
          </a:xfrm>
          <a:prstGeom prst="bentArrow">
            <a:avLst>
              <a:gd name="adj1" fmla="val 21318"/>
              <a:gd name="adj2" fmla="val 32028"/>
              <a:gd name="adj3" fmla="val 39706"/>
              <a:gd name="adj4" fmla="val 466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E6D3631E-E9BD-40A7-8C7D-1FF2DC48CECD}"/>
              </a:ext>
            </a:extLst>
          </p:cNvPr>
          <p:cNvSpPr txBox="1"/>
          <p:nvPr/>
        </p:nvSpPr>
        <p:spPr>
          <a:xfrm>
            <a:off x="6480208" y="3797675"/>
            <a:ext cx="1110500" cy="523220"/>
          </a:xfrm>
          <a:prstGeom prst="rect">
            <a:avLst/>
          </a:prstGeom>
          <a:noFill/>
        </p:spPr>
        <p:txBody>
          <a:bodyPr wrap="square" rtlCol="0">
            <a:spAutoFit/>
          </a:bodyPr>
          <a:lstStyle/>
          <a:p>
            <a:r>
              <a:rPr kumimoji="1" lang="en-US" altLang="ja-JP" sz="2800" b="1" dirty="0">
                <a:solidFill>
                  <a:schemeClr val="bg1"/>
                </a:solidFill>
              </a:rPr>
              <a:t>ver1</a:t>
            </a:r>
            <a:endParaRPr kumimoji="1" lang="ja-JP" altLang="en-US" sz="2800" b="1" dirty="0">
              <a:solidFill>
                <a:schemeClr val="bg1"/>
              </a:solidFill>
            </a:endParaRPr>
          </a:p>
        </p:txBody>
      </p:sp>
    </p:spTree>
    <p:extLst>
      <p:ext uri="{BB962C8B-B14F-4D97-AF65-F5344CB8AC3E}">
        <p14:creationId xmlns:p14="http://schemas.microsoft.com/office/powerpoint/2010/main" val="201136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animBg="1"/>
      <p:bldP spid="32" grpId="0" animBg="1"/>
      <p:bldP spid="6" grpId="0" animBg="1"/>
      <p:bldP spid="20"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A70E-8C46-45EE-96C3-5BBF7B7236AE}"/>
              </a:ext>
            </a:extLst>
          </p:cNvPr>
          <p:cNvSpPr>
            <a:spLocks noGrp="1"/>
          </p:cNvSpPr>
          <p:nvPr>
            <p:ph type="title"/>
          </p:nvPr>
        </p:nvSpPr>
        <p:spPr/>
        <p:txBody>
          <a:bodyPr/>
          <a:lstStyle/>
          <a:p>
            <a:r>
              <a:rPr lang="en-US" altLang="ja-JP" dirty="0" err="1"/>
              <a:t>G</a:t>
            </a:r>
            <a:r>
              <a:rPr kumimoji="1" lang="en-US" altLang="ja-JP" dirty="0" err="1"/>
              <a:t>ithub</a:t>
            </a:r>
            <a:r>
              <a:rPr kumimoji="1" lang="ja-JP" altLang="en-US" dirty="0"/>
              <a:t>とは</a:t>
            </a:r>
          </a:p>
        </p:txBody>
      </p:sp>
      <p:sp>
        <p:nvSpPr>
          <p:cNvPr id="3" name="コンテンツ プレースホルダー 2">
            <a:extLst>
              <a:ext uri="{FF2B5EF4-FFF2-40B4-BE49-F238E27FC236}">
                <a16:creationId xmlns:a16="http://schemas.microsoft.com/office/drawing/2014/main" id="{E50578A3-C9B5-4D23-8AE9-309C98DD9659}"/>
              </a:ext>
            </a:extLst>
          </p:cNvPr>
          <p:cNvSpPr>
            <a:spLocks noGrp="1"/>
          </p:cNvSpPr>
          <p:nvPr>
            <p:ph idx="1"/>
          </p:nvPr>
        </p:nvSpPr>
        <p:spPr>
          <a:xfrm>
            <a:off x="581192" y="1136243"/>
            <a:ext cx="11029615" cy="1577019"/>
          </a:xfrm>
        </p:spPr>
        <p:txBody>
          <a:bodyPr/>
          <a:lstStyle/>
          <a:p>
            <a:r>
              <a:rPr lang="ja-JP" altLang="en-US" b="1" dirty="0">
                <a:solidFill>
                  <a:srgbClr val="FF0000"/>
                </a:solidFill>
              </a:rPr>
              <a:t>ソフトウェア開発のプラットフォーム</a:t>
            </a:r>
            <a:endParaRPr lang="en-US" altLang="ja-JP" b="1" dirty="0">
              <a:solidFill>
                <a:srgbClr val="FF0000"/>
              </a:solidFill>
            </a:endParaRPr>
          </a:p>
          <a:p>
            <a:r>
              <a:rPr lang="ja-JP" altLang="en-US" dirty="0"/>
              <a:t>複数人でプログラムを開発するときによく用いられる</a:t>
            </a:r>
            <a:endParaRPr lang="en-US" altLang="ja-JP" dirty="0"/>
          </a:p>
        </p:txBody>
      </p:sp>
      <p:sp>
        <p:nvSpPr>
          <p:cNvPr id="4" name="スライド番号プレースホルダー 3">
            <a:extLst>
              <a:ext uri="{FF2B5EF4-FFF2-40B4-BE49-F238E27FC236}">
                <a16:creationId xmlns:a16="http://schemas.microsoft.com/office/drawing/2014/main" id="{48BB0FD6-E5A1-43BD-AE94-595036A0C4E9}"/>
              </a:ext>
            </a:extLst>
          </p:cNvPr>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pic>
        <p:nvPicPr>
          <p:cNvPr id="1026" name="Picture 2" descr="「github」の画像検索結果">
            <a:extLst>
              <a:ext uri="{FF2B5EF4-FFF2-40B4-BE49-F238E27FC236}">
                <a16:creationId xmlns:a16="http://schemas.microsoft.com/office/drawing/2014/main" id="{DA4C2C45-C410-4004-B9B8-96CD89D8D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353" y="3319463"/>
            <a:ext cx="4306887" cy="286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3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4A9F9FC2-CCBB-443F-939D-1DC061AC6D2F}"/>
              </a:ext>
            </a:extLst>
          </p:cNvPr>
          <p:cNvSpPr/>
          <p:nvPr/>
        </p:nvSpPr>
        <p:spPr>
          <a:xfrm>
            <a:off x="256020" y="2794000"/>
            <a:ext cx="11679957" cy="230631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1968480" cy="2072052"/>
          </a:xfrm>
        </p:spPr>
        <p:txBody>
          <a:bodyPr>
            <a:normAutofit/>
          </a:bodyPr>
          <a:lstStyle/>
          <a:p>
            <a:r>
              <a:rPr lang="ja-JP" altLang="en-US" sz="2400" dirty="0"/>
              <a:t>ブランチの作業内容をマスターに反映させるにはブランチから</a:t>
            </a:r>
            <a:r>
              <a:rPr lang="ja-JP" altLang="en-US" sz="2400" b="1" dirty="0">
                <a:solidFill>
                  <a:srgbClr val="239200"/>
                </a:solidFill>
              </a:rPr>
              <a:t>プルリクエスト</a:t>
            </a:r>
            <a:r>
              <a:rPr lang="ja-JP" altLang="en-US" sz="2400" dirty="0"/>
              <a:t>を行う</a:t>
            </a:r>
            <a:endParaRPr lang="en-US" altLang="ja-JP" sz="2400" dirty="0"/>
          </a:p>
          <a:p>
            <a:r>
              <a:rPr lang="ja-JP" altLang="en-US" sz="2400" dirty="0"/>
              <a:t>内容を確認してよかったらマージ（統合）する</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30</a:t>
            </a:fld>
            <a:endParaRPr lang="ja-JP" altLang="en-US" dirty="0"/>
          </a:p>
        </p:txBody>
      </p:sp>
      <p:sp>
        <p:nvSpPr>
          <p:cNvPr id="16" name="正方形/長方形 15">
            <a:extLst>
              <a:ext uri="{FF2B5EF4-FFF2-40B4-BE49-F238E27FC236}">
                <a16:creationId xmlns:a16="http://schemas.microsoft.com/office/drawing/2014/main" id="{B5580A00-891B-4C7D-A3EC-7480350DC80B}"/>
              </a:ext>
            </a:extLst>
          </p:cNvPr>
          <p:cNvSpPr/>
          <p:nvPr/>
        </p:nvSpPr>
        <p:spPr>
          <a:xfrm>
            <a:off x="4144667" y="5588851"/>
            <a:ext cx="2335541" cy="910523"/>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ver1</a:t>
            </a:r>
            <a:r>
              <a:rPr lang="ja-JP" altLang="en-US" sz="2800" b="1" dirty="0"/>
              <a:t>の機能</a:t>
            </a:r>
            <a:r>
              <a:rPr lang="en-US" altLang="ja-JP" sz="2800" b="1" dirty="0"/>
              <a:t>A</a:t>
            </a:r>
            <a:r>
              <a:rPr lang="ja-JP" altLang="en-US" sz="2800" b="1" dirty="0"/>
              <a:t>追加</a:t>
            </a:r>
            <a:r>
              <a:rPr lang="en-US" altLang="ja-JP" sz="2800" b="1" dirty="0"/>
              <a:t>ver1</a:t>
            </a:r>
            <a:endParaRPr kumimoji="1" lang="ja-JP" altLang="en-US" sz="2800" b="1" dirty="0"/>
          </a:p>
        </p:txBody>
      </p:sp>
      <p:sp>
        <p:nvSpPr>
          <p:cNvPr id="17" name="正方形/長方形 16">
            <a:extLst>
              <a:ext uri="{FF2B5EF4-FFF2-40B4-BE49-F238E27FC236}">
                <a16:creationId xmlns:a16="http://schemas.microsoft.com/office/drawing/2014/main" id="{C21AB731-41E0-47D1-BB7D-7F693195F32C}"/>
              </a:ext>
            </a:extLst>
          </p:cNvPr>
          <p:cNvSpPr/>
          <p:nvPr/>
        </p:nvSpPr>
        <p:spPr>
          <a:xfrm>
            <a:off x="2429711" y="3516464"/>
            <a:ext cx="1719263" cy="1104542"/>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ver1</a:t>
            </a:r>
            <a:endParaRPr kumimoji="1" lang="ja-JP" altLang="en-US" sz="2800" b="1" dirty="0"/>
          </a:p>
        </p:txBody>
      </p:sp>
      <p:sp>
        <p:nvSpPr>
          <p:cNvPr id="18" name="正方形/長方形 17">
            <a:extLst>
              <a:ext uri="{FF2B5EF4-FFF2-40B4-BE49-F238E27FC236}">
                <a16:creationId xmlns:a16="http://schemas.microsoft.com/office/drawing/2014/main" id="{2B71696D-96BF-4384-AFDB-EDE275D7D31C}"/>
              </a:ext>
            </a:extLst>
          </p:cNvPr>
          <p:cNvSpPr/>
          <p:nvPr/>
        </p:nvSpPr>
        <p:spPr>
          <a:xfrm>
            <a:off x="6093027" y="3536487"/>
            <a:ext cx="1719263" cy="1100384"/>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p>
        </p:txBody>
      </p:sp>
      <p:sp>
        <p:nvSpPr>
          <p:cNvPr id="9" name="矢印: 右 8">
            <a:extLst>
              <a:ext uri="{FF2B5EF4-FFF2-40B4-BE49-F238E27FC236}">
                <a16:creationId xmlns:a16="http://schemas.microsoft.com/office/drawing/2014/main" id="{C36F4923-9924-4B6F-8FD5-802024B1DDCE}"/>
              </a:ext>
            </a:extLst>
          </p:cNvPr>
          <p:cNvSpPr/>
          <p:nvPr/>
        </p:nvSpPr>
        <p:spPr>
          <a:xfrm>
            <a:off x="4288263" y="3776661"/>
            <a:ext cx="1719263" cy="683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FEA367E-A2D9-4213-8CFB-70D42B992F8F}"/>
              </a:ext>
            </a:extLst>
          </p:cNvPr>
          <p:cNvSpPr txBox="1"/>
          <p:nvPr/>
        </p:nvSpPr>
        <p:spPr>
          <a:xfrm>
            <a:off x="8063695" y="2931689"/>
            <a:ext cx="3534896" cy="584775"/>
          </a:xfrm>
          <a:prstGeom prst="rect">
            <a:avLst/>
          </a:prstGeom>
          <a:noFill/>
          <a:ln w="57150">
            <a:solidFill>
              <a:srgbClr val="218A00"/>
            </a:solidFill>
          </a:ln>
        </p:spPr>
        <p:txBody>
          <a:bodyPr wrap="square" rtlCol="0">
            <a:spAutoFit/>
          </a:bodyPr>
          <a:lstStyle/>
          <a:p>
            <a:r>
              <a:rPr lang="ja-JP" altLang="en-US" sz="3200" b="1" dirty="0">
                <a:solidFill>
                  <a:srgbClr val="239200"/>
                </a:solidFill>
              </a:rPr>
              <a:t>マスターブランチ</a:t>
            </a:r>
            <a:endParaRPr lang="en-US" altLang="ja-JP" sz="3200" b="1" dirty="0">
              <a:solidFill>
                <a:srgbClr val="239200"/>
              </a:solidFill>
            </a:endParaRPr>
          </a:p>
        </p:txBody>
      </p:sp>
      <p:sp>
        <p:nvSpPr>
          <p:cNvPr id="14" name="テキスト ボックス 13">
            <a:extLst>
              <a:ext uri="{FF2B5EF4-FFF2-40B4-BE49-F238E27FC236}">
                <a16:creationId xmlns:a16="http://schemas.microsoft.com/office/drawing/2014/main" id="{BDF80D17-0E44-4C37-9F21-16F92715CD74}"/>
              </a:ext>
            </a:extLst>
          </p:cNvPr>
          <p:cNvSpPr txBox="1"/>
          <p:nvPr/>
        </p:nvSpPr>
        <p:spPr>
          <a:xfrm>
            <a:off x="9236783" y="3975430"/>
            <a:ext cx="1188720" cy="369332"/>
          </a:xfrm>
          <a:prstGeom prst="rect">
            <a:avLst/>
          </a:prstGeom>
          <a:noFill/>
        </p:spPr>
        <p:txBody>
          <a:bodyPr wrap="square" rtlCol="0">
            <a:spAutoFit/>
          </a:bodyPr>
          <a:lstStyle/>
          <a:p>
            <a:r>
              <a:rPr kumimoji="1" lang="ja-JP" altLang="en-US" b="1" dirty="0">
                <a:solidFill>
                  <a:srgbClr val="239200"/>
                </a:solidFill>
              </a:rPr>
              <a:t>・・・</a:t>
            </a:r>
          </a:p>
        </p:txBody>
      </p:sp>
      <p:sp>
        <p:nvSpPr>
          <p:cNvPr id="32" name="矢印: 折線 31">
            <a:extLst>
              <a:ext uri="{FF2B5EF4-FFF2-40B4-BE49-F238E27FC236}">
                <a16:creationId xmlns:a16="http://schemas.microsoft.com/office/drawing/2014/main" id="{440ED629-8BF3-4A3D-870E-C62BC011DFBF}"/>
              </a:ext>
            </a:extLst>
          </p:cNvPr>
          <p:cNvSpPr/>
          <p:nvPr/>
        </p:nvSpPr>
        <p:spPr>
          <a:xfrm rot="16200000" flipV="1">
            <a:off x="6060844" y="5056235"/>
            <a:ext cx="1529607" cy="690879"/>
          </a:xfrm>
          <a:prstGeom prst="bentArrow">
            <a:avLst>
              <a:gd name="adj1" fmla="val 29213"/>
              <a:gd name="adj2" fmla="val 36765"/>
              <a:gd name="adj3" fmla="val 39706"/>
              <a:gd name="adj4" fmla="val 466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矢印: 右 29">
            <a:extLst>
              <a:ext uri="{FF2B5EF4-FFF2-40B4-BE49-F238E27FC236}">
                <a16:creationId xmlns:a16="http://schemas.microsoft.com/office/drawing/2014/main" id="{D5EF1659-4E77-411B-9F01-4E4DFA608A11}"/>
              </a:ext>
            </a:extLst>
          </p:cNvPr>
          <p:cNvSpPr/>
          <p:nvPr/>
        </p:nvSpPr>
        <p:spPr>
          <a:xfrm>
            <a:off x="7929869" y="3786573"/>
            <a:ext cx="1110500" cy="683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吹き出し: 角を丸めた四角形 5">
            <a:extLst>
              <a:ext uri="{FF2B5EF4-FFF2-40B4-BE49-F238E27FC236}">
                <a16:creationId xmlns:a16="http://schemas.microsoft.com/office/drawing/2014/main" id="{7338A9CB-DAD2-4892-BC71-45FC162CDA9A}"/>
              </a:ext>
            </a:extLst>
          </p:cNvPr>
          <p:cNvSpPr/>
          <p:nvPr/>
        </p:nvSpPr>
        <p:spPr>
          <a:xfrm>
            <a:off x="7834396" y="5639295"/>
            <a:ext cx="2614325" cy="500969"/>
          </a:xfrm>
          <a:prstGeom prst="wedgeRoundRectCallout">
            <a:avLst>
              <a:gd name="adj1" fmla="val -57790"/>
              <a:gd name="adj2" fmla="val -38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Pull request</a:t>
            </a:r>
          </a:p>
        </p:txBody>
      </p:sp>
      <p:sp>
        <p:nvSpPr>
          <p:cNvPr id="19" name="吹き出し: 角を丸めた四角形 18">
            <a:extLst>
              <a:ext uri="{FF2B5EF4-FFF2-40B4-BE49-F238E27FC236}">
                <a16:creationId xmlns:a16="http://schemas.microsoft.com/office/drawing/2014/main" id="{40C5DCB8-E03F-4633-B16E-0E23E0F60B70}"/>
              </a:ext>
            </a:extLst>
          </p:cNvPr>
          <p:cNvSpPr/>
          <p:nvPr/>
        </p:nvSpPr>
        <p:spPr>
          <a:xfrm>
            <a:off x="3262484" y="2931689"/>
            <a:ext cx="4679974" cy="500969"/>
          </a:xfrm>
          <a:prstGeom prst="wedgeRoundRectCallout">
            <a:avLst>
              <a:gd name="adj1" fmla="val -13821"/>
              <a:gd name="adj2" fmla="val 102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➡（確認してよかったら）</a:t>
            </a:r>
            <a:r>
              <a:rPr lang="en-US" altLang="ja-JP" sz="2000" b="1" dirty="0"/>
              <a:t>merge</a:t>
            </a:r>
          </a:p>
        </p:txBody>
      </p:sp>
      <p:sp>
        <p:nvSpPr>
          <p:cNvPr id="20" name="矢印: 折線 19">
            <a:extLst>
              <a:ext uri="{FF2B5EF4-FFF2-40B4-BE49-F238E27FC236}">
                <a16:creationId xmlns:a16="http://schemas.microsoft.com/office/drawing/2014/main" id="{B5762CD0-0D75-4077-BCFB-5005D182A6C0}"/>
              </a:ext>
            </a:extLst>
          </p:cNvPr>
          <p:cNvSpPr/>
          <p:nvPr/>
        </p:nvSpPr>
        <p:spPr>
          <a:xfrm rot="10800000" flipH="1">
            <a:off x="2950590" y="4636868"/>
            <a:ext cx="1194077" cy="1763931"/>
          </a:xfrm>
          <a:prstGeom prst="bentArrow">
            <a:avLst>
              <a:gd name="adj1" fmla="val 21318"/>
              <a:gd name="adj2" fmla="val 32028"/>
              <a:gd name="adj3" fmla="val 39706"/>
              <a:gd name="adj4" fmla="val 466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E07C8461-03B7-41A6-B11E-CFDEC5F0C650}"/>
              </a:ext>
            </a:extLst>
          </p:cNvPr>
          <p:cNvSpPr txBox="1"/>
          <p:nvPr/>
        </p:nvSpPr>
        <p:spPr>
          <a:xfrm>
            <a:off x="6480208" y="3789335"/>
            <a:ext cx="948114" cy="523220"/>
          </a:xfrm>
          <a:prstGeom prst="rect">
            <a:avLst/>
          </a:prstGeom>
          <a:noFill/>
        </p:spPr>
        <p:txBody>
          <a:bodyPr wrap="square" rtlCol="0">
            <a:spAutoFit/>
          </a:bodyPr>
          <a:lstStyle/>
          <a:p>
            <a:r>
              <a:rPr kumimoji="1" lang="en-US" altLang="ja-JP" sz="2800" b="1" dirty="0">
                <a:solidFill>
                  <a:srgbClr val="FFC000"/>
                </a:solidFill>
              </a:rPr>
              <a:t>ver2</a:t>
            </a:r>
            <a:endParaRPr kumimoji="1" lang="ja-JP" altLang="en-US" sz="2800" b="1" dirty="0">
              <a:solidFill>
                <a:srgbClr val="FFC000"/>
              </a:solidFill>
            </a:endParaRPr>
          </a:p>
        </p:txBody>
      </p:sp>
    </p:spTree>
    <p:extLst>
      <p:ext uri="{BB962C8B-B14F-4D97-AF65-F5344CB8AC3E}">
        <p14:creationId xmlns:p14="http://schemas.microsoft.com/office/powerpoint/2010/main" val="67821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0" grpId="0" animBg="1"/>
      <p:bldP spid="19"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F7CDAF-D8AF-4F5E-A90F-6ABA814F11D6}"/>
              </a:ext>
            </a:extLst>
          </p:cNvPr>
          <p:cNvSpPr>
            <a:spLocks noGrp="1"/>
          </p:cNvSpPr>
          <p:nvPr>
            <p:ph type="title"/>
          </p:nvPr>
        </p:nvSpPr>
        <p:spPr/>
        <p:txBody>
          <a:bodyPr/>
          <a:lstStyle/>
          <a:p>
            <a:r>
              <a:rPr kumimoji="1" lang="ja-JP" altLang="en-US" dirty="0"/>
              <a:t>ブランチのコマンド</a:t>
            </a:r>
          </a:p>
        </p:txBody>
      </p:sp>
      <p:sp>
        <p:nvSpPr>
          <p:cNvPr id="4" name="スライド番号プレースホルダー 3">
            <a:extLst>
              <a:ext uri="{FF2B5EF4-FFF2-40B4-BE49-F238E27FC236}">
                <a16:creationId xmlns:a16="http://schemas.microsoft.com/office/drawing/2014/main" id="{E604530C-28F8-40D8-8049-231B2A87590A}"/>
              </a:ext>
            </a:extLst>
          </p:cNvPr>
          <p:cNvSpPr>
            <a:spLocks noGrp="1"/>
          </p:cNvSpPr>
          <p:nvPr>
            <p:ph type="sldNum" sz="quarter" idx="12"/>
          </p:nvPr>
        </p:nvSpPr>
        <p:spPr/>
        <p:txBody>
          <a:bodyPr/>
          <a:lstStyle/>
          <a:p>
            <a:fld id="{57021661-B2A8-457F-930E-F617AD024F3F}" type="slidenum">
              <a:rPr lang="ja-JP" altLang="en-US" smtClean="0"/>
              <a:pPr/>
              <a:t>31</a:t>
            </a:fld>
            <a:endParaRPr lang="ja-JP" altLang="en-US" dirty="0"/>
          </a:p>
        </p:txBody>
      </p:sp>
      <p:sp>
        <p:nvSpPr>
          <p:cNvPr id="6" name="コンテンツ プレースホルダー 7">
            <a:extLst>
              <a:ext uri="{FF2B5EF4-FFF2-40B4-BE49-F238E27FC236}">
                <a16:creationId xmlns:a16="http://schemas.microsoft.com/office/drawing/2014/main" id="{296796A7-82E1-45B8-A71E-DB49E6752E9D}"/>
              </a:ext>
            </a:extLst>
          </p:cNvPr>
          <p:cNvSpPr txBox="1">
            <a:spLocks/>
          </p:cNvSpPr>
          <p:nvPr/>
        </p:nvSpPr>
        <p:spPr>
          <a:xfrm>
            <a:off x="527246" y="1019232"/>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ブランチの一覧確認</a:t>
            </a:r>
          </a:p>
        </p:txBody>
      </p:sp>
      <p:sp>
        <p:nvSpPr>
          <p:cNvPr id="7" name="コンテンツ プレースホルダー 5">
            <a:extLst>
              <a:ext uri="{FF2B5EF4-FFF2-40B4-BE49-F238E27FC236}">
                <a16:creationId xmlns:a16="http://schemas.microsoft.com/office/drawing/2014/main" id="{D86A1A44-5A63-4A59-BF92-60E8928B2B74}"/>
              </a:ext>
            </a:extLst>
          </p:cNvPr>
          <p:cNvSpPr txBox="1">
            <a:spLocks/>
          </p:cNvSpPr>
          <p:nvPr/>
        </p:nvSpPr>
        <p:spPr>
          <a:xfrm>
            <a:off x="553884" y="1664004"/>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branch</a:t>
            </a:r>
          </a:p>
        </p:txBody>
      </p:sp>
      <p:sp>
        <p:nvSpPr>
          <p:cNvPr id="8" name="コンテンツ プレースホルダー 7">
            <a:extLst>
              <a:ext uri="{FF2B5EF4-FFF2-40B4-BE49-F238E27FC236}">
                <a16:creationId xmlns:a16="http://schemas.microsoft.com/office/drawing/2014/main" id="{5146526E-5479-44D9-B0E9-CCE3DE115C64}"/>
              </a:ext>
            </a:extLst>
          </p:cNvPr>
          <p:cNvSpPr txBox="1">
            <a:spLocks/>
          </p:cNvSpPr>
          <p:nvPr/>
        </p:nvSpPr>
        <p:spPr>
          <a:xfrm>
            <a:off x="526910" y="2170519"/>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ブランチ作成</a:t>
            </a:r>
          </a:p>
        </p:txBody>
      </p:sp>
      <p:sp>
        <p:nvSpPr>
          <p:cNvPr id="9" name="コンテンツ プレースホルダー 5">
            <a:extLst>
              <a:ext uri="{FF2B5EF4-FFF2-40B4-BE49-F238E27FC236}">
                <a16:creationId xmlns:a16="http://schemas.microsoft.com/office/drawing/2014/main" id="{69B6156F-D609-4774-BC2A-3191FEB8242F}"/>
              </a:ext>
            </a:extLst>
          </p:cNvPr>
          <p:cNvSpPr txBox="1">
            <a:spLocks/>
          </p:cNvSpPr>
          <p:nvPr/>
        </p:nvSpPr>
        <p:spPr>
          <a:xfrm>
            <a:off x="553884" y="2809328"/>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branch [</a:t>
            </a:r>
            <a:r>
              <a:rPr lang="ja-JP" altLang="en-US" sz="2000" dirty="0"/>
              <a:t>ブランチ名</a:t>
            </a:r>
            <a:r>
              <a:rPr lang="en-US" altLang="ja-JP" sz="2000" dirty="0"/>
              <a:t>]</a:t>
            </a:r>
          </a:p>
        </p:txBody>
      </p:sp>
      <p:sp>
        <p:nvSpPr>
          <p:cNvPr id="10" name="コンテンツ プレースホルダー 7">
            <a:extLst>
              <a:ext uri="{FF2B5EF4-FFF2-40B4-BE49-F238E27FC236}">
                <a16:creationId xmlns:a16="http://schemas.microsoft.com/office/drawing/2014/main" id="{0E3B35C5-45BA-48B8-9F8B-FB98AB1BB9EB}"/>
              </a:ext>
            </a:extLst>
          </p:cNvPr>
          <p:cNvSpPr txBox="1">
            <a:spLocks/>
          </p:cNvSpPr>
          <p:nvPr/>
        </p:nvSpPr>
        <p:spPr>
          <a:xfrm>
            <a:off x="526909" y="3327197"/>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ブランチ切り替え</a:t>
            </a:r>
          </a:p>
        </p:txBody>
      </p:sp>
      <p:sp>
        <p:nvSpPr>
          <p:cNvPr id="11" name="コンテンツ プレースホルダー 5">
            <a:extLst>
              <a:ext uri="{FF2B5EF4-FFF2-40B4-BE49-F238E27FC236}">
                <a16:creationId xmlns:a16="http://schemas.microsoft.com/office/drawing/2014/main" id="{2A58E5CE-FFE6-4930-A6C8-D372FE0A67A0}"/>
              </a:ext>
            </a:extLst>
          </p:cNvPr>
          <p:cNvSpPr txBox="1">
            <a:spLocks/>
          </p:cNvSpPr>
          <p:nvPr/>
        </p:nvSpPr>
        <p:spPr>
          <a:xfrm>
            <a:off x="580524" y="3979547"/>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checkout [</a:t>
            </a:r>
            <a:r>
              <a:rPr lang="ja-JP" altLang="en-US" sz="2000" dirty="0"/>
              <a:t>ブランチ名</a:t>
            </a:r>
            <a:r>
              <a:rPr lang="en-US" altLang="ja-JP" sz="2000" dirty="0"/>
              <a:t>]</a:t>
            </a:r>
          </a:p>
        </p:txBody>
      </p:sp>
      <p:sp>
        <p:nvSpPr>
          <p:cNvPr id="12" name="コンテンツ プレースホルダー 7">
            <a:extLst>
              <a:ext uri="{FF2B5EF4-FFF2-40B4-BE49-F238E27FC236}">
                <a16:creationId xmlns:a16="http://schemas.microsoft.com/office/drawing/2014/main" id="{DA0044B2-1764-42E9-A5F8-8BBCA1DF5233}"/>
              </a:ext>
            </a:extLst>
          </p:cNvPr>
          <p:cNvSpPr txBox="1">
            <a:spLocks/>
          </p:cNvSpPr>
          <p:nvPr/>
        </p:nvSpPr>
        <p:spPr>
          <a:xfrm>
            <a:off x="580524" y="4520837"/>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ブランチ作成＆切り替え</a:t>
            </a:r>
          </a:p>
        </p:txBody>
      </p:sp>
      <p:sp>
        <p:nvSpPr>
          <p:cNvPr id="13" name="コンテンツ プレースホルダー 5">
            <a:extLst>
              <a:ext uri="{FF2B5EF4-FFF2-40B4-BE49-F238E27FC236}">
                <a16:creationId xmlns:a16="http://schemas.microsoft.com/office/drawing/2014/main" id="{EC42DC16-675D-4810-BF54-17D11BF0C865}"/>
              </a:ext>
            </a:extLst>
          </p:cNvPr>
          <p:cNvSpPr txBox="1">
            <a:spLocks/>
          </p:cNvSpPr>
          <p:nvPr/>
        </p:nvSpPr>
        <p:spPr>
          <a:xfrm>
            <a:off x="553884" y="5125594"/>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checkout –b [</a:t>
            </a:r>
            <a:r>
              <a:rPr lang="ja-JP" altLang="en-US" sz="2000" dirty="0"/>
              <a:t>ブランチ名</a:t>
            </a:r>
            <a:r>
              <a:rPr lang="en-US" altLang="ja-JP" sz="2000" dirty="0"/>
              <a:t>]</a:t>
            </a:r>
          </a:p>
        </p:txBody>
      </p:sp>
      <p:sp>
        <p:nvSpPr>
          <p:cNvPr id="14" name="コンテンツ プレースホルダー 7">
            <a:extLst>
              <a:ext uri="{FF2B5EF4-FFF2-40B4-BE49-F238E27FC236}">
                <a16:creationId xmlns:a16="http://schemas.microsoft.com/office/drawing/2014/main" id="{7DBD841A-4FD7-47C0-B69E-8B0BF87B3D6B}"/>
              </a:ext>
            </a:extLst>
          </p:cNvPr>
          <p:cNvSpPr txBox="1">
            <a:spLocks/>
          </p:cNvSpPr>
          <p:nvPr/>
        </p:nvSpPr>
        <p:spPr>
          <a:xfrm>
            <a:off x="526909" y="5597123"/>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ブランチを</a:t>
            </a:r>
            <a:r>
              <a:rPr lang="en-US" altLang="ja-JP" sz="2400"/>
              <a:t>push</a:t>
            </a:r>
            <a:endParaRPr lang="ja-JP" altLang="en-US" sz="2400" dirty="0"/>
          </a:p>
        </p:txBody>
      </p:sp>
      <p:sp>
        <p:nvSpPr>
          <p:cNvPr id="15" name="コンテンツ プレースホルダー 5">
            <a:extLst>
              <a:ext uri="{FF2B5EF4-FFF2-40B4-BE49-F238E27FC236}">
                <a16:creationId xmlns:a16="http://schemas.microsoft.com/office/drawing/2014/main" id="{A5C437AF-8EFA-4D9E-BD73-D2D1928FACC8}"/>
              </a:ext>
            </a:extLst>
          </p:cNvPr>
          <p:cNvSpPr txBox="1">
            <a:spLocks/>
          </p:cNvSpPr>
          <p:nvPr/>
        </p:nvSpPr>
        <p:spPr>
          <a:xfrm>
            <a:off x="553884" y="6202821"/>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push origin [</a:t>
            </a:r>
            <a:r>
              <a:rPr lang="ja-JP" altLang="en-US" sz="2000" dirty="0"/>
              <a:t>ブランチ名</a:t>
            </a:r>
            <a:r>
              <a:rPr lang="en-US" altLang="ja-JP" sz="2000" dirty="0"/>
              <a:t>]</a:t>
            </a:r>
          </a:p>
        </p:txBody>
      </p:sp>
    </p:spTree>
    <p:extLst>
      <p:ext uri="{BB962C8B-B14F-4D97-AF65-F5344CB8AC3E}">
        <p14:creationId xmlns:p14="http://schemas.microsoft.com/office/powerpoint/2010/main" val="3905320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1968480" cy="1314622"/>
          </a:xfrm>
        </p:spPr>
        <p:txBody>
          <a:bodyPr>
            <a:normAutofit/>
          </a:bodyPr>
          <a:lstStyle/>
          <a:p>
            <a:r>
              <a:rPr lang="ja-JP" altLang="en-US" sz="2400" dirty="0"/>
              <a:t>例）①リポジトリを</a:t>
            </a:r>
            <a:r>
              <a:rPr lang="en-US" altLang="ja-JP" sz="2400" dirty="0"/>
              <a:t>pull</a:t>
            </a:r>
            <a:r>
              <a:rPr lang="ja-JP" altLang="en-US" sz="2400" dirty="0"/>
              <a:t>して自分のローカルリポジトリを最新にする</a:t>
            </a:r>
            <a:endParaRPr lang="en-US" altLang="ja-JP" sz="2400" dirty="0"/>
          </a:p>
          <a:p>
            <a:r>
              <a:rPr lang="en-US" altLang="ja-JP" sz="2400" dirty="0"/>
              <a:t>※</a:t>
            </a:r>
            <a:r>
              <a:rPr lang="ja-JP" altLang="en-US" sz="2400" dirty="0"/>
              <a:t>常にリポジトリが存在する場合</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32</a:t>
            </a:fld>
            <a:endParaRPr lang="ja-JP" altLang="en-US" dirty="0"/>
          </a:p>
        </p:txBody>
      </p:sp>
      <p:sp>
        <p:nvSpPr>
          <p:cNvPr id="20" name="正方形/長方形 19">
            <a:extLst>
              <a:ext uri="{FF2B5EF4-FFF2-40B4-BE49-F238E27FC236}">
                <a16:creationId xmlns:a16="http://schemas.microsoft.com/office/drawing/2014/main" id="{54691C05-D85B-4113-8464-2A3844FEA898}"/>
              </a:ext>
            </a:extLst>
          </p:cNvPr>
          <p:cNvSpPr/>
          <p:nvPr/>
        </p:nvSpPr>
        <p:spPr>
          <a:xfrm>
            <a:off x="7006855" y="4166602"/>
            <a:ext cx="4603952" cy="1332989"/>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リモート（共有）</a:t>
            </a:r>
            <a:endParaRPr lang="en-US" altLang="ja-JP" sz="4000" dirty="0"/>
          </a:p>
          <a:p>
            <a:pPr algn="ctr"/>
            <a:r>
              <a:rPr lang="ja-JP" altLang="en-US" sz="4000" dirty="0"/>
              <a:t>リポジトリ</a:t>
            </a:r>
            <a:endParaRPr kumimoji="1" lang="ja-JP" altLang="en-US" sz="4000" dirty="0"/>
          </a:p>
        </p:txBody>
      </p:sp>
      <p:sp>
        <p:nvSpPr>
          <p:cNvPr id="21" name="矢印: 左 20">
            <a:extLst>
              <a:ext uri="{FF2B5EF4-FFF2-40B4-BE49-F238E27FC236}">
                <a16:creationId xmlns:a16="http://schemas.microsoft.com/office/drawing/2014/main" id="{42D66A45-C88B-4FEE-8201-4D0A3E6DB9F0}"/>
              </a:ext>
            </a:extLst>
          </p:cNvPr>
          <p:cNvSpPr/>
          <p:nvPr/>
        </p:nvSpPr>
        <p:spPr>
          <a:xfrm>
            <a:off x="4836593" y="4530392"/>
            <a:ext cx="1764696" cy="858520"/>
          </a:xfrm>
          <a:prstGeom prst="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9A409AF-A021-440C-96EC-CE5970E931D0}"/>
              </a:ext>
            </a:extLst>
          </p:cNvPr>
          <p:cNvSpPr/>
          <p:nvPr/>
        </p:nvSpPr>
        <p:spPr>
          <a:xfrm>
            <a:off x="785678" y="3711149"/>
            <a:ext cx="3916793" cy="222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8603D55-A3B4-484F-9DAA-45FE8EFCBEFA}"/>
              </a:ext>
            </a:extLst>
          </p:cNvPr>
          <p:cNvSpPr txBox="1"/>
          <p:nvPr/>
        </p:nvSpPr>
        <p:spPr>
          <a:xfrm>
            <a:off x="1464517" y="4098520"/>
            <a:ext cx="2559114" cy="707886"/>
          </a:xfrm>
          <a:prstGeom prst="rect">
            <a:avLst/>
          </a:prstGeom>
          <a:noFill/>
        </p:spPr>
        <p:txBody>
          <a:bodyPr wrap="square" rtlCol="0">
            <a:spAutoFit/>
          </a:bodyPr>
          <a:lstStyle/>
          <a:p>
            <a:r>
              <a:rPr kumimoji="1" lang="ja-JP" altLang="en-US" sz="4000" b="1" dirty="0">
                <a:solidFill>
                  <a:schemeClr val="bg1"/>
                </a:solidFill>
              </a:rPr>
              <a:t>自分の</a:t>
            </a:r>
            <a:r>
              <a:rPr kumimoji="1" lang="en-US" altLang="ja-JP" sz="4000" b="1" dirty="0">
                <a:solidFill>
                  <a:schemeClr val="bg1"/>
                </a:solidFill>
              </a:rPr>
              <a:t>PC</a:t>
            </a:r>
            <a:endParaRPr kumimoji="1" lang="ja-JP" altLang="en-US" sz="4000" b="1" dirty="0">
              <a:solidFill>
                <a:schemeClr val="bg1"/>
              </a:solidFill>
            </a:endParaRPr>
          </a:p>
        </p:txBody>
      </p:sp>
      <p:sp>
        <p:nvSpPr>
          <p:cNvPr id="25" name="テキスト ボックス 24">
            <a:extLst>
              <a:ext uri="{FF2B5EF4-FFF2-40B4-BE49-F238E27FC236}">
                <a16:creationId xmlns:a16="http://schemas.microsoft.com/office/drawing/2014/main" id="{914FFF13-6FE7-458B-B5B2-7314432B3349}"/>
              </a:ext>
            </a:extLst>
          </p:cNvPr>
          <p:cNvSpPr txBox="1"/>
          <p:nvPr/>
        </p:nvSpPr>
        <p:spPr>
          <a:xfrm>
            <a:off x="5330964" y="3936145"/>
            <a:ext cx="1971437" cy="584775"/>
          </a:xfrm>
          <a:prstGeom prst="rect">
            <a:avLst/>
          </a:prstGeom>
          <a:noFill/>
        </p:spPr>
        <p:txBody>
          <a:bodyPr wrap="square" rtlCol="0">
            <a:spAutoFit/>
          </a:bodyPr>
          <a:lstStyle/>
          <a:p>
            <a:r>
              <a:rPr kumimoji="1" lang="ja-JP" altLang="en-US" sz="3200" b="1" dirty="0">
                <a:solidFill>
                  <a:srgbClr val="FF0000"/>
                </a:solidFill>
              </a:rPr>
              <a:t>プル</a:t>
            </a:r>
          </a:p>
        </p:txBody>
      </p:sp>
      <p:sp>
        <p:nvSpPr>
          <p:cNvPr id="10" name="コンテンツ プレースホルダー 5">
            <a:extLst>
              <a:ext uri="{FF2B5EF4-FFF2-40B4-BE49-F238E27FC236}">
                <a16:creationId xmlns:a16="http://schemas.microsoft.com/office/drawing/2014/main" id="{D20FEFEB-676F-4F40-BAB6-CECB6E5F6696}"/>
              </a:ext>
            </a:extLst>
          </p:cNvPr>
          <p:cNvSpPr txBox="1">
            <a:spLocks/>
          </p:cNvSpPr>
          <p:nvPr/>
        </p:nvSpPr>
        <p:spPr>
          <a:xfrm>
            <a:off x="580857" y="2754535"/>
            <a:ext cx="11029950" cy="506515"/>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r>
              <a:rPr lang="en-US" altLang="ja-JP" sz="2000" dirty="0"/>
              <a:t>$ git pull origin master</a:t>
            </a:r>
          </a:p>
        </p:txBody>
      </p:sp>
      <p:sp>
        <p:nvSpPr>
          <p:cNvPr id="5" name="テキスト ボックス 4">
            <a:extLst>
              <a:ext uri="{FF2B5EF4-FFF2-40B4-BE49-F238E27FC236}">
                <a16:creationId xmlns:a16="http://schemas.microsoft.com/office/drawing/2014/main" id="{543DC65A-B284-4FA2-A50D-2656EA7C4EC5}"/>
              </a:ext>
            </a:extLst>
          </p:cNvPr>
          <p:cNvSpPr txBox="1"/>
          <p:nvPr/>
        </p:nvSpPr>
        <p:spPr>
          <a:xfrm>
            <a:off x="962277" y="5022028"/>
            <a:ext cx="3569365" cy="523220"/>
          </a:xfrm>
          <a:prstGeom prst="rect">
            <a:avLst/>
          </a:prstGeom>
          <a:solidFill>
            <a:srgbClr val="7030A0"/>
          </a:solidFill>
          <a:ln>
            <a:solidFill>
              <a:srgbClr val="002060"/>
            </a:solidFill>
          </a:ln>
        </p:spPr>
        <p:txBody>
          <a:bodyPr wrap="square" rtlCol="0">
            <a:spAutoFit/>
          </a:bodyPr>
          <a:lstStyle/>
          <a:p>
            <a:r>
              <a:rPr kumimoji="1" lang="ja-JP" altLang="en-US" sz="2800" b="1" dirty="0">
                <a:solidFill>
                  <a:schemeClr val="bg1"/>
                </a:solidFill>
              </a:rPr>
              <a:t>ローカルリポジトリ</a:t>
            </a:r>
          </a:p>
        </p:txBody>
      </p:sp>
    </p:spTree>
    <p:extLst>
      <p:ext uri="{BB962C8B-B14F-4D97-AF65-F5344CB8AC3E}">
        <p14:creationId xmlns:p14="http://schemas.microsoft.com/office/powerpoint/2010/main" val="287385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33</a:t>
            </a:fld>
            <a:endParaRPr lang="ja-JP" altLang="en-US" dirty="0"/>
          </a:p>
        </p:txBody>
      </p:sp>
      <p:sp>
        <p:nvSpPr>
          <p:cNvPr id="22" name="正方形/長方形 21">
            <a:extLst>
              <a:ext uri="{FF2B5EF4-FFF2-40B4-BE49-F238E27FC236}">
                <a16:creationId xmlns:a16="http://schemas.microsoft.com/office/drawing/2014/main" id="{D9A409AF-A021-440C-96EC-CE5970E931D0}"/>
              </a:ext>
            </a:extLst>
          </p:cNvPr>
          <p:cNvSpPr/>
          <p:nvPr/>
        </p:nvSpPr>
        <p:spPr>
          <a:xfrm>
            <a:off x="1766640" y="2002665"/>
            <a:ext cx="8159679" cy="438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8603D55-A3B4-484F-9DAA-45FE8EFCBEFA}"/>
              </a:ext>
            </a:extLst>
          </p:cNvPr>
          <p:cNvSpPr txBox="1"/>
          <p:nvPr/>
        </p:nvSpPr>
        <p:spPr>
          <a:xfrm>
            <a:off x="1967498" y="2154334"/>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sp>
        <p:nvSpPr>
          <p:cNvPr id="6" name="フレーム 5">
            <a:extLst>
              <a:ext uri="{FF2B5EF4-FFF2-40B4-BE49-F238E27FC236}">
                <a16:creationId xmlns:a16="http://schemas.microsoft.com/office/drawing/2014/main" id="{46BD6764-1BA0-4C3F-8B8E-D5876E07702F}"/>
              </a:ext>
            </a:extLst>
          </p:cNvPr>
          <p:cNvSpPr/>
          <p:nvPr/>
        </p:nvSpPr>
        <p:spPr>
          <a:xfrm>
            <a:off x="4029977" y="4196652"/>
            <a:ext cx="2289543" cy="619188"/>
          </a:xfrm>
          <a:prstGeom prst="fram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EDFA586D-6821-4504-95BF-9DB04EE00BBC}"/>
              </a:ext>
            </a:extLst>
          </p:cNvPr>
          <p:cNvSpPr/>
          <p:nvPr/>
        </p:nvSpPr>
        <p:spPr>
          <a:xfrm>
            <a:off x="3011838" y="2767668"/>
            <a:ext cx="5076360" cy="2586652"/>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t>　　</a:t>
            </a:r>
            <a:endParaRPr kumimoji="1" lang="en-US" altLang="ja-JP" sz="2800" dirty="0"/>
          </a:p>
          <a:p>
            <a:r>
              <a:rPr lang="en-US" altLang="ja-JP" sz="2800" dirty="0"/>
              <a:t>        </a:t>
            </a:r>
            <a:r>
              <a:rPr kumimoji="1" lang="ja-JP" altLang="en-US" sz="2800" dirty="0"/>
              <a:t>・</a:t>
            </a:r>
            <a:r>
              <a:rPr kumimoji="1" lang="en-US" altLang="ja-JP" sz="2800" dirty="0"/>
              <a:t>README.md</a:t>
            </a:r>
          </a:p>
          <a:p>
            <a:r>
              <a:rPr kumimoji="1" lang="ja-JP" altLang="en-US" sz="2800" dirty="0"/>
              <a:t>　　   ・</a:t>
            </a:r>
            <a:r>
              <a:rPr kumimoji="1" lang="en-US" altLang="ja-JP" sz="2800" dirty="0"/>
              <a:t>hello.py</a:t>
            </a:r>
            <a:endParaRPr kumimoji="1" lang="ja-JP" altLang="en-US" sz="2800" dirty="0"/>
          </a:p>
        </p:txBody>
      </p:sp>
      <p:sp>
        <p:nvSpPr>
          <p:cNvPr id="7" name="吹き出し: 四角形 6">
            <a:extLst>
              <a:ext uri="{FF2B5EF4-FFF2-40B4-BE49-F238E27FC236}">
                <a16:creationId xmlns:a16="http://schemas.microsoft.com/office/drawing/2014/main" id="{9FA0A563-2202-4AAA-A0D9-DEF54E2305ED}"/>
              </a:ext>
            </a:extLst>
          </p:cNvPr>
          <p:cNvSpPr/>
          <p:nvPr/>
        </p:nvSpPr>
        <p:spPr>
          <a:xfrm>
            <a:off x="6870398" y="3994336"/>
            <a:ext cx="3601721" cy="873760"/>
          </a:xfrm>
          <a:prstGeom prst="wedgeRectCallout">
            <a:avLst>
              <a:gd name="adj1" fmla="val -63044"/>
              <a:gd name="adj2" fmla="val 14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p</a:t>
            </a:r>
            <a:r>
              <a:rPr kumimoji="1" lang="en-US" altLang="ja-JP" sz="2400" dirty="0">
                <a:solidFill>
                  <a:schemeClr val="tx1"/>
                </a:solidFill>
              </a:rPr>
              <a:t>rint(“hello”)</a:t>
            </a:r>
          </a:p>
          <a:p>
            <a:endParaRPr kumimoji="1" lang="ja-JP" altLang="en-US" sz="2400" dirty="0">
              <a:solidFill>
                <a:schemeClr val="tx1"/>
              </a:solidFill>
            </a:endParaRPr>
          </a:p>
        </p:txBody>
      </p:sp>
      <p:sp>
        <p:nvSpPr>
          <p:cNvPr id="16" name="コンテンツ プレースホルダー 2">
            <a:extLst>
              <a:ext uri="{FF2B5EF4-FFF2-40B4-BE49-F238E27FC236}">
                <a16:creationId xmlns:a16="http://schemas.microsoft.com/office/drawing/2014/main" id="{9A9E4D91-C605-49F2-8890-94DEE3762499}"/>
              </a:ext>
            </a:extLst>
          </p:cNvPr>
          <p:cNvSpPr txBox="1">
            <a:spLocks/>
          </p:cNvSpPr>
          <p:nvPr/>
        </p:nvSpPr>
        <p:spPr>
          <a:xfrm>
            <a:off x="223520" y="1264464"/>
            <a:ext cx="11968480" cy="847564"/>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r>
              <a:rPr lang="ja-JP" altLang="en-US" sz="3100" dirty="0"/>
              <a:t>②ローカルリポジトリの中身を変更（下の例では</a:t>
            </a:r>
            <a:r>
              <a:rPr lang="en-US" altLang="ja-JP" sz="3100" dirty="0"/>
              <a:t>hello.py</a:t>
            </a:r>
            <a:r>
              <a:rPr lang="ja-JP" altLang="en-US" sz="3100" dirty="0"/>
              <a:t>を変更）</a:t>
            </a:r>
            <a:endParaRPr lang="en-US" altLang="ja-JP" sz="2400" dirty="0"/>
          </a:p>
        </p:txBody>
      </p:sp>
      <p:sp>
        <p:nvSpPr>
          <p:cNvPr id="11" name="テキスト ボックス 10">
            <a:extLst>
              <a:ext uri="{FF2B5EF4-FFF2-40B4-BE49-F238E27FC236}">
                <a16:creationId xmlns:a16="http://schemas.microsoft.com/office/drawing/2014/main" id="{08AD3C63-26C1-4693-998B-A98732C06032}"/>
              </a:ext>
            </a:extLst>
          </p:cNvPr>
          <p:cNvSpPr txBox="1"/>
          <p:nvPr/>
        </p:nvSpPr>
        <p:spPr>
          <a:xfrm>
            <a:off x="3149912" y="3084002"/>
            <a:ext cx="4699538" cy="523220"/>
          </a:xfrm>
          <a:prstGeom prst="rect">
            <a:avLst/>
          </a:prstGeom>
          <a:solidFill>
            <a:schemeClr val="bg1"/>
          </a:solidFill>
        </p:spPr>
        <p:txBody>
          <a:bodyPr wrap="square" rtlCol="0">
            <a:spAutoFit/>
          </a:bodyPr>
          <a:lstStyle/>
          <a:p>
            <a:r>
              <a:rPr kumimoji="1" lang="ja-JP" altLang="en-US" sz="2800" b="1" dirty="0"/>
              <a:t>ローカルリポジトリの中身</a:t>
            </a:r>
          </a:p>
        </p:txBody>
      </p:sp>
    </p:spTree>
    <p:extLst>
      <p:ext uri="{BB962C8B-B14F-4D97-AF65-F5344CB8AC3E}">
        <p14:creationId xmlns:p14="http://schemas.microsoft.com/office/powerpoint/2010/main" val="3544788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1968480" cy="847564"/>
          </a:xfrm>
        </p:spPr>
        <p:txBody>
          <a:bodyPr>
            <a:normAutofit fontScale="92500"/>
          </a:bodyPr>
          <a:lstStyle/>
          <a:p>
            <a:r>
              <a:rPr lang="ja-JP" altLang="en-US" dirty="0"/>
              <a:t>例</a:t>
            </a:r>
            <a:r>
              <a:rPr lang="ja-JP" altLang="en-US"/>
              <a:t>）</a:t>
            </a:r>
            <a:r>
              <a:rPr lang="ja-JP" altLang="en-US" sz="3100"/>
              <a:t>②ローカルリポジトリ</a:t>
            </a:r>
            <a:r>
              <a:rPr lang="ja-JP" altLang="en-US" sz="3100" dirty="0"/>
              <a:t>の中身を変更（下の例では</a:t>
            </a:r>
            <a:r>
              <a:rPr lang="en-US" altLang="ja-JP" sz="3100" dirty="0"/>
              <a:t>hello.py</a:t>
            </a:r>
            <a:r>
              <a:rPr lang="ja-JP" altLang="en-US" sz="3100" dirty="0"/>
              <a:t>を変更）</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34</a:t>
            </a:fld>
            <a:endParaRPr lang="ja-JP" altLang="en-US" dirty="0"/>
          </a:p>
        </p:txBody>
      </p:sp>
      <p:sp>
        <p:nvSpPr>
          <p:cNvPr id="15" name="正方形/長方形 14">
            <a:extLst>
              <a:ext uri="{FF2B5EF4-FFF2-40B4-BE49-F238E27FC236}">
                <a16:creationId xmlns:a16="http://schemas.microsoft.com/office/drawing/2014/main" id="{5BA22B3D-561B-419B-8537-D9727B38E922}"/>
              </a:ext>
            </a:extLst>
          </p:cNvPr>
          <p:cNvSpPr/>
          <p:nvPr/>
        </p:nvSpPr>
        <p:spPr>
          <a:xfrm>
            <a:off x="1766640" y="2002665"/>
            <a:ext cx="8159679" cy="438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FC5193B-3A0A-4A4D-87B3-59C2F46B5A41}"/>
              </a:ext>
            </a:extLst>
          </p:cNvPr>
          <p:cNvSpPr txBox="1"/>
          <p:nvPr/>
        </p:nvSpPr>
        <p:spPr>
          <a:xfrm>
            <a:off x="1967498" y="2154334"/>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sp>
        <p:nvSpPr>
          <p:cNvPr id="17" name="正方形/長方形 16">
            <a:extLst>
              <a:ext uri="{FF2B5EF4-FFF2-40B4-BE49-F238E27FC236}">
                <a16:creationId xmlns:a16="http://schemas.microsoft.com/office/drawing/2014/main" id="{86369DFC-55C3-471B-BF42-7F937E55412A}"/>
              </a:ext>
            </a:extLst>
          </p:cNvPr>
          <p:cNvSpPr/>
          <p:nvPr/>
        </p:nvSpPr>
        <p:spPr>
          <a:xfrm>
            <a:off x="3011838" y="2767668"/>
            <a:ext cx="5076360" cy="2586652"/>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t>　　</a:t>
            </a:r>
            <a:endParaRPr kumimoji="1" lang="en-US" altLang="ja-JP" sz="2800" dirty="0"/>
          </a:p>
          <a:p>
            <a:r>
              <a:rPr lang="en-US" altLang="ja-JP" sz="2800" dirty="0"/>
              <a:t>        </a:t>
            </a:r>
            <a:r>
              <a:rPr kumimoji="1" lang="ja-JP" altLang="en-US" sz="2800" dirty="0"/>
              <a:t>・</a:t>
            </a:r>
            <a:r>
              <a:rPr kumimoji="1" lang="en-US" altLang="ja-JP" sz="2800" dirty="0"/>
              <a:t>README.md</a:t>
            </a:r>
          </a:p>
          <a:p>
            <a:r>
              <a:rPr kumimoji="1" lang="ja-JP" altLang="en-US" sz="2800" dirty="0"/>
              <a:t>　　   ・</a:t>
            </a:r>
            <a:r>
              <a:rPr kumimoji="1" lang="en-US" altLang="ja-JP" sz="2800" dirty="0"/>
              <a:t>hello.py</a:t>
            </a:r>
            <a:endParaRPr kumimoji="1" lang="ja-JP" altLang="en-US" sz="2800" dirty="0"/>
          </a:p>
        </p:txBody>
      </p:sp>
      <p:sp>
        <p:nvSpPr>
          <p:cNvPr id="18" name="テキスト ボックス 17">
            <a:extLst>
              <a:ext uri="{FF2B5EF4-FFF2-40B4-BE49-F238E27FC236}">
                <a16:creationId xmlns:a16="http://schemas.microsoft.com/office/drawing/2014/main" id="{5DEAB5B7-9D26-40A8-88F1-DF84AF4A16E2}"/>
              </a:ext>
            </a:extLst>
          </p:cNvPr>
          <p:cNvSpPr txBox="1"/>
          <p:nvPr/>
        </p:nvSpPr>
        <p:spPr>
          <a:xfrm>
            <a:off x="3149912" y="3084002"/>
            <a:ext cx="4699538" cy="523220"/>
          </a:xfrm>
          <a:prstGeom prst="rect">
            <a:avLst/>
          </a:prstGeom>
          <a:solidFill>
            <a:schemeClr val="bg1"/>
          </a:solidFill>
        </p:spPr>
        <p:txBody>
          <a:bodyPr wrap="square" rtlCol="0">
            <a:spAutoFit/>
          </a:bodyPr>
          <a:lstStyle/>
          <a:p>
            <a:r>
              <a:rPr kumimoji="1" lang="ja-JP" altLang="en-US" sz="2800" b="1" dirty="0"/>
              <a:t>ローカルリポジトリの中身</a:t>
            </a:r>
          </a:p>
        </p:txBody>
      </p:sp>
      <p:sp>
        <p:nvSpPr>
          <p:cNvPr id="19" name="フレーム 18">
            <a:extLst>
              <a:ext uri="{FF2B5EF4-FFF2-40B4-BE49-F238E27FC236}">
                <a16:creationId xmlns:a16="http://schemas.microsoft.com/office/drawing/2014/main" id="{C3050431-9411-469D-A9F5-65C6F6FB8F66}"/>
              </a:ext>
            </a:extLst>
          </p:cNvPr>
          <p:cNvSpPr/>
          <p:nvPr/>
        </p:nvSpPr>
        <p:spPr>
          <a:xfrm>
            <a:off x="4029977" y="4196652"/>
            <a:ext cx="2289543" cy="619188"/>
          </a:xfrm>
          <a:prstGeom prst="fram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四角形: 角を丸くする 8">
            <a:extLst>
              <a:ext uri="{FF2B5EF4-FFF2-40B4-BE49-F238E27FC236}">
                <a16:creationId xmlns:a16="http://schemas.microsoft.com/office/drawing/2014/main" id="{CFE32A75-6B32-41D2-A4D0-BE494E710773}"/>
              </a:ext>
            </a:extLst>
          </p:cNvPr>
          <p:cNvSpPr/>
          <p:nvPr/>
        </p:nvSpPr>
        <p:spPr>
          <a:xfrm>
            <a:off x="10158799" y="3172832"/>
            <a:ext cx="131064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一行追加</a:t>
            </a:r>
            <a:endParaRPr kumimoji="1" lang="ja-JP" altLang="en-US" dirty="0"/>
          </a:p>
        </p:txBody>
      </p:sp>
      <p:sp>
        <p:nvSpPr>
          <p:cNvPr id="25" name="吹き出し: 四角形 24">
            <a:extLst>
              <a:ext uri="{FF2B5EF4-FFF2-40B4-BE49-F238E27FC236}">
                <a16:creationId xmlns:a16="http://schemas.microsoft.com/office/drawing/2014/main" id="{466493ED-74F2-4FE3-AEB8-A6D77F0F22FD}"/>
              </a:ext>
            </a:extLst>
          </p:cNvPr>
          <p:cNvSpPr/>
          <p:nvPr/>
        </p:nvSpPr>
        <p:spPr>
          <a:xfrm>
            <a:off x="6870398" y="3994336"/>
            <a:ext cx="3601721" cy="873760"/>
          </a:xfrm>
          <a:prstGeom prst="wedgeRectCallout">
            <a:avLst>
              <a:gd name="adj1" fmla="val -63044"/>
              <a:gd name="adj2" fmla="val 14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p</a:t>
            </a:r>
            <a:r>
              <a:rPr kumimoji="1" lang="en-US" altLang="ja-JP" sz="2400" dirty="0">
                <a:solidFill>
                  <a:schemeClr val="tx1"/>
                </a:solidFill>
              </a:rPr>
              <a:t>rint(“hello”)</a:t>
            </a:r>
          </a:p>
          <a:p>
            <a:r>
              <a:rPr lang="en-US" altLang="ja-JP" sz="2400" dirty="0">
                <a:solidFill>
                  <a:schemeClr val="tx1"/>
                </a:solidFill>
              </a:rPr>
              <a:t>p</a:t>
            </a:r>
            <a:r>
              <a:rPr kumimoji="1" lang="en-US" altLang="ja-JP" sz="2400" dirty="0">
                <a:solidFill>
                  <a:schemeClr val="tx1"/>
                </a:solidFill>
              </a:rPr>
              <a:t>rint(“good </a:t>
            </a:r>
            <a:r>
              <a:rPr kumimoji="1" lang="en-US" altLang="ja-JP" sz="2400" dirty="0" err="1">
                <a:solidFill>
                  <a:schemeClr val="tx1"/>
                </a:solidFill>
              </a:rPr>
              <a:t>mornig</a:t>
            </a:r>
            <a:r>
              <a:rPr kumimoji="1" lang="en-US" altLang="ja-JP" sz="2400" dirty="0">
                <a:solidFill>
                  <a:schemeClr val="tx1"/>
                </a:solidFill>
              </a:rPr>
              <a:t>”)</a:t>
            </a:r>
            <a:endParaRPr kumimoji="1" lang="ja-JP" altLang="en-US" sz="2400" dirty="0">
              <a:solidFill>
                <a:schemeClr val="tx1"/>
              </a:solidFill>
            </a:endParaRPr>
          </a:p>
        </p:txBody>
      </p:sp>
    </p:spTree>
    <p:extLst>
      <p:ext uri="{BB962C8B-B14F-4D97-AF65-F5344CB8AC3E}">
        <p14:creationId xmlns:p14="http://schemas.microsoft.com/office/powerpoint/2010/main" val="317501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718E589D-7FCF-46CC-9851-CBC4E577C411}"/>
              </a:ext>
            </a:extLst>
          </p:cNvPr>
          <p:cNvSpPr/>
          <p:nvPr/>
        </p:nvSpPr>
        <p:spPr>
          <a:xfrm>
            <a:off x="5822074" y="4716482"/>
            <a:ext cx="6062658" cy="2088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5">
            <a:extLst>
              <a:ext uri="{FF2B5EF4-FFF2-40B4-BE49-F238E27FC236}">
                <a16:creationId xmlns:a16="http://schemas.microsoft.com/office/drawing/2014/main" id="{83DCE1F4-01FF-4175-8E74-70440EE44A45}"/>
              </a:ext>
            </a:extLst>
          </p:cNvPr>
          <p:cNvSpPr txBox="1">
            <a:spLocks/>
          </p:cNvSpPr>
          <p:nvPr/>
        </p:nvSpPr>
        <p:spPr>
          <a:xfrm>
            <a:off x="425547" y="2193592"/>
            <a:ext cx="11029950" cy="2377940"/>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pPr>
              <a:spcBef>
                <a:spcPts val="0"/>
              </a:spcBef>
              <a:spcAft>
                <a:spcPts val="0"/>
              </a:spcAft>
            </a:pPr>
            <a:r>
              <a:rPr lang="en-US" altLang="ja-JP" sz="2000" dirty="0"/>
              <a:t>$git checkout</a:t>
            </a:r>
            <a:r>
              <a:rPr lang="ja-JP" altLang="en-US" sz="2000" dirty="0"/>
              <a:t> </a:t>
            </a:r>
            <a:r>
              <a:rPr lang="en-US" altLang="ja-JP" sz="2000" dirty="0"/>
              <a:t>–b</a:t>
            </a:r>
            <a:r>
              <a:rPr lang="ja-JP" altLang="en-US" sz="2000" dirty="0"/>
              <a:t> </a:t>
            </a:r>
            <a:r>
              <a:rPr lang="en-US" altLang="ja-JP" sz="2000" dirty="0"/>
              <a:t>[</a:t>
            </a:r>
            <a:r>
              <a:rPr lang="ja-JP" altLang="en-US" sz="2000" dirty="0"/>
              <a:t>ブランチ名</a:t>
            </a:r>
            <a:r>
              <a:rPr lang="en-US" altLang="ja-JP" sz="2000" dirty="0"/>
              <a:t>]</a:t>
            </a:r>
          </a:p>
          <a:p>
            <a:pPr>
              <a:spcBef>
                <a:spcPts val="0"/>
              </a:spcBef>
              <a:spcAft>
                <a:spcPts val="0"/>
              </a:spcAft>
            </a:pPr>
            <a:r>
              <a:rPr lang="en-US" altLang="ja-JP" sz="2000" dirty="0"/>
              <a:t>$git branch</a:t>
            </a:r>
          </a:p>
          <a:p>
            <a:pPr>
              <a:spcBef>
                <a:spcPts val="0"/>
              </a:spcBef>
              <a:spcAft>
                <a:spcPts val="0"/>
              </a:spcAft>
            </a:pPr>
            <a:r>
              <a:rPr lang="en-US" altLang="ja-JP" sz="2000" dirty="0"/>
              <a:t>$git add .</a:t>
            </a:r>
          </a:p>
          <a:p>
            <a:pPr>
              <a:spcBef>
                <a:spcPts val="0"/>
              </a:spcBef>
              <a:spcAft>
                <a:spcPts val="0"/>
              </a:spcAft>
            </a:pPr>
            <a:r>
              <a:rPr lang="en-US" altLang="ja-JP" sz="2000" dirty="0"/>
              <a:t>$git commit –m “</a:t>
            </a:r>
            <a:r>
              <a:rPr lang="ja-JP" altLang="en-US" sz="2000" dirty="0"/>
              <a:t>コメント</a:t>
            </a:r>
            <a:r>
              <a:rPr lang="en-US" altLang="ja-JP" sz="2000" dirty="0"/>
              <a:t>”</a:t>
            </a:r>
          </a:p>
          <a:p>
            <a:pPr>
              <a:spcBef>
                <a:spcPts val="0"/>
              </a:spcBef>
              <a:spcAft>
                <a:spcPts val="0"/>
              </a:spcAft>
            </a:pPr>
            <a:r>
              <a:rPr lang="en-US" altLang="ja-JP" sz="2000" dirty="0"/>
              <a:t>$git push origin [</a:t>
            </a:r>
            <a:r>
              <a:rPr lang="ja-JP" altLang="en-US" sz="2000" dirty="0"/>
              <a:t>ブランチ名</a:t>
            </a:r>
            <a:r>
              <a:rPr lang="en-US" altLang="ja-JP" sz="2000" dirty="0"/>
              <a:t>] </a:t>
            </a:r>
          </a:p>
        </p:txBody>
      </p:sp>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07478" y="1017959"/>
            <a:ext cx="12131040" cy="1298645"/>
          </a:xfrm>
        </p:spPr>
        <p:txBody>
          <a:bodyPr>
            <a:normAutofit/>
          </a:bodyPr>
          <a:lstStyle/>
          <a:p>
            <a:pPr>
              <a:spcBef>
                <a:spcPts val="0"/>
              </a:spcBef>
              <a:spcAft>
                <a:spcPts val="0"/>
              </a:spcAft>
            </a:pPr>
            <a:r>
              <a:rPr lang="ja-JP" altLang="en-US" sz="2400" dirty="0"/>
              <a:t>例）③ブランチを作成してリポジトリをプッシュ</a:t>
            </a:r>
            <a:endParaRPr lang="en-US" altLang="ja-JP" sz="2400" dirty="0"/>
          </a:p>
          <a:p>
            <a:pPr>
              <a:spcBef>
                <a:spcPts val="0"/>
              </a:spcBef>
              <a:spcAft>
                <a:spcPts val="0"/>
              </a:spcAft>
            </a:pPr>
            <a:r>
              <a:rPr lang="en-US" altLang="ja-JP" sz="2100" dirty="0"/>
              <a:t>※</a:t>
            </a:r>
            <a:r>
              <a:rPr lang="ja-JP" altLang="en-US" sz="2100" dirty="0"/>
              <a:t>作成するブランチには任意の名前をつけられる　下の例では</a:t>
            </a:r>
            <a:r>
              <a:rPr lang="en-US" altLang="ja-JP" sz="2100" dirty="0"/>
              <a:t>add-greeting</a:t>
            </a:r>
            <a:r>
              <a:rPr lang="ja-JP" altLang="en-US" sz="2100" dirty="0"/>
              <a:t>という名前のブランチ</a:t>
            </a:r>
            <a:endParaRPr lang="en-US" altLang="ja-JP" sz="21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35</a:t>
            </a:fld>
            <a:endParaRPr lang="ja-JP" altLang="en-US" dirty="0"/>
          </a:p>
        </p:txBody>
      </p:sp>
      <p:sp>
        <p:nvSpPr>
          <p:cNvPr id="6" name="テキスト ボックス 5">
            <a:extLst>
              <a:ext uri="{FF2B5EF4-FFF2-40B4-BE49-F238E27FC236}">
                <a16:creationId xmlns:a16="http://schemas.microsoft.com/office/drawing/2014/main" id="{506EC379-2E27-4957-8380-370852940BC3}"/>
              </a:ext>
            </a:extLst>
          </p:cNvPr>
          <p:cNvSpPr txBox="1"/>
          <p:nvPr/>
        </p:nvSpPr>
        <p:spPr>
          <a:xfrm>
            <a:off x="4234566" y="2837891"/>
            <a:ext cx="3968684" cy="369332"/>
          </a:xfrm>
          <a:prstGeom prst="rect">
            <a:avLst/>
          </a:prstGeom>
          <a:noFill/>
        </p:spPr>
        <p:txBody>
          <a:bodyPr wrap="square" rtlCol="0">
            <a:spAutoFit/>
          </a:bodyPr>
          <a:lstStyle/>
          <a:p>
            <a:r>
              <a:rPr lang="ja-JP" altLang="en-US" b="1" dirty="0">
                <a:solidFill>
                  <a:srgbClr val="FF0000"/>
                </a:solidFill>
              </a:rPr>
              <a:t>ブランチが切り替わったか確認</a:t>
            </a:r>
            <a:endParaRPr kumimoji="1" lang="ja-JP" altLang="en-US" b="1" dirty="0">
              <a:solidFill>
                <a:srgbClr val="FF0000"/>
              </a:solidFill>
            </a:endParaRPr>
          </a:p>
        </p:txBody>
      </p:sp>
      <p:sp>
        <p:nvSpPr>
          <p:cNvPr id="19" name="テキスト ボックス 18">
            <a:extLst>
              <a:ext uri="{FF2B5EF4-FFF2-40B4-BE49-F238E27FC236}">
                <a16:creationId xmlns:a16="http://schemas.microsoft.com/office/drawing/2014/main" id="{BECE14DF-B714-49A5-B48B-DF142F43FE1B}"/>
              </a:ext>
            </a:extLst>
          </p:cNvPr>
          <p:cNvSpPr txBox="1"/>
          <p:nvPr/>
        </p:nvSpPr>
        <p:spPr>
          <a:xfrm>
            <a:off x="4234566" y="2372617"/>
            <a:ext cx="3968684" cy="369332"/>
          </a:xfrm>
          <a:prstGeom prst="rect">
            <a:avLst/>
          </a:prstGeom>
          <a:noFill/>
        </p:spPr>
        <p:txBody>
          <a:bodyPr wrap="square" rtlCol="0">
            <a:spAutoFit/>
          </a:bodyPr>
          <a:lstStyle/>
          <a:p>
            <a:r>
              <a:rPr lang="ja-JP" altLang="en-US" b="1" dirty="0">
                <a:solidFill>
                  <a:srgbClr val="FF0000"/>
                </a:solidFill>
              </a:rPr>
              <a:t>ブランチ作成＆切り替え</a:t>
            </a:r>
            <a:endParaRPr kumimoji="1" lang="ja-JP" altLang="en-US" b="1" dirty="0">
              <a:solidFill>
                <a:srgbClr val="FF0000"/>
              </a:solidFill>
            </a:endParaRPr>
          </a:p>
        </p:txBody>
      </p:sp>
      <p:sp>
        <p:nvSpPr>
          <p:cNvPr id="20" name="テキスト ボックス 19">
            <a:extLst>
              <a:ext uri="{FF2B5EF4-FFF2-40B4-BE49-F238E27FC236}">
                <a16:creationId xmlns:a16="http://schemas.microsoft.com/office/drawing/2014/main" id="{8A3C8E0D-F462-48F0-A85E-0FB36425BB6A}"/>
              </a:ext>
            </a:extLst>
          </p:cNvPr>
          <p:cNvSpPr txBox="1"/>
          <p:nvPr/>
        </p:nvSpPr>
        <p:spPr>
          <a:xfrm>
            <a:off x="4234566" y="3287907"/>
            <a:ext cx="3968684" cy="369332"/>
          </a:xfrm>
          <a:prstGeom prst="rect">
            <a:avLst/>
          </a:prstGeom>
          <a:noFill/>
        </p:spPr>
        <p:txBody>
          <a:bodyPr wrap="square" rtlCol="0">
            <a:spAutoFit/>
          </a:bodyPr>
          <a:lstStyle/>
          <a:p>
            <a:r>
              <a:rPr lang="ja-JP" altLang="en-US" b="1" dirty="0">
                <a:solidFill>
                  <a:srgbClr val="FF0000"/>
                </a:solidFill>
              </a:rPr>
              <a:t>ファイルの登録</a:t>
            </a:r>
            <a:endParaRPr kumimoji="1" lang="ja-JP" altLang="en-US" b="1" dirty="0">
              <a:solidFill>
                <a:srgbClr val="FF0000"/>
              </a:solidFill>
            </a:endParaRPr>
          </a:p>
        </p:txBody>
      </p:sp>
      <p:sp>
        <p:nvSpPr>
          <p:cNvPr id="21" name="テキスト ボックス 20">
            <a:extLst>
              <a:ext uri="{FF2B5EF4-FFF2-40B4-BE49-F238E27FC236}">
                <a16:creationId xmlns:a16="http://schemas.microsoft.com/office/drawing/2014/main" id="{B4558773-701C-4D6C-A9AE-2229C96AAAA4}"/>
              </a:ext>
            </a:extLst>
          </p:cNvPr>
          <p:cNvSpPr txBox="1"/>
          <p:nvPr/>
        </p:nvSpPr>
        <p:spPr>
          <a:xfrm>
            <a:off x="4234566" y="3715568"/>
            <a:ext cx="3968684" cy="369332"/>
          </a:xfrm>
          <a:prstGeom prst="rect">
            <a:avLst/>
          </a:prstGeom>
          <a:noFill/>
        </p:spPr>
        <p:txBody>
          <a:bodyPr wrap="square" rtlCol="0">
            <a:spAutoFit/>
          </a:bodyPr>
          <a:lstStyle/>
          <a:p>
            <a:r>
              <a:rPr lang="ja-JP" altLang="en-US" b="1" dirty="0">
                <a:solidFill>
                  <a:srgbClr val="FF0000"/>
                </a:solidFill>
              </a:rPr>
              <a:t>ファイルのコミット</a:t>
            </a:r>
            <a:endParaRPr kumimoji="1" lang="ja-JP" altLang="en-US" b="1" dirty="0">
              <a:solidFill>
                <a:srgbClr val="FF0000"/>
              </a:solidFill>
            </a:endParaRPr>
          </a:p>
        </p:txBody>
      </p:sp>
      <p:sp>
        <p:nvSpPr>
          <p:cNvPr id="24" name="テキスト ボックス 23">
            <a:extLst>
              <a:ext uri="{FF2B5EF4-FFF2-40B4-BE49-F238E27FC236}">
                <a16:creationId xmlns:a16="http://schemas.microsoft.com/office/drawing/2014/main" id="{E3833F5B-7BD7-4E57-97CD-BF5EA8C56562}"/>
              </a:ext>
            </a:extLst>
          </p:cNvPr>
          <p:cNvSpPr txBox="1"/>
          <p:nvPr/>
        </p:nvSpPr>
        <p:spPr>
          <a:xfrm>
            <a:off x="4234566" y="4172065"/>
            <a:ext cx="3968684" cy="369332"/>
          </a:xfrm>
          <a:prstGeom prst="rect">
            <a:avLst/>
          </a:prstGeom>
          <a:noFill/>
        </p:spPr>
        <p:txBody>
          <a:bodyPr wrap="square" rtlCol="0">
            <a:spAutoFit/>
          </a:bodyPr>
          <a:lstStyle/>
          <a:p>
            <a:r>
              <a:rPr lang="ja-JP" altLang="en-US" b="1" dirty="0">
                <a:solidFill>
                  <a:srgbClr val="FF0000"/>
                </a:solidFill>
              </a:rPr>
              <a:t>ファイルのプッシュ</a:t>
            </a:r>
            <a:endParaRPr kumimoji="1" lang="ja-JP" altLang="en-US" b="1" dirty="0">
              <a:solidFill>
                <a:srgbClr val="FF0000"/>
              </a:solidFill>
            </a:endParaRPr>
          </a:p>
        </p:txBody>
      </p:sp>
      <p:pic>
        <p:nvPicPr>
          <p:cNvPr id="8" name="図 7">
            <a:extLst>
              <a:ext uri="{FF2B5EF4-FFF2-40B4-BE49-F238E27FC236}">
                <a16:creationId xmlns:a16="http://schemas.microsoft.com/office/drawing/2014/main" id="{E3A40606-8469-4417-A7AA-520671546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6007734"/>
            <a:ext cx="5514808" cy="668160"/>
          </a:xfrm>
          <a:prstGeom prst="rect">
            <a:avLst/>
          </a:prstGeom>
        </p:spPr>
      </p:pic>
      <p:sp>
        <p:nvSpPr>
          <p:cNvPr id="9" name="テキスト ボックス 8">
            <a:extLst>
              <a:ext uri="{FF2B5EF4-FFF2-40B4-BE49-F238E27FC236}">
                <a16:creationId xmlns:a16="http://schemas.microsoft.com/office/drawing/2014/main" id="{CC567AB1-18D6-408B-86A2-4365FA4D1A5A}"/>
              </a:ext>
            </a:extLst>
          </p:cNvPr>
          <p:cNvSpPr txBox="1"/>
          <p:nvPr/>
        </p:nvSpPr>
        <p:spPr>
          <a:xfrm>
            <a:off x="6095999" y="4884959"/>
            <a:ext cx="5788733" cy="1077218"/>
          </a:xfrm>
          <a:prstGeom prst="rect">
            <a:avLst/>
          </a:prstGeom>
          <a:noFill/>
        </p:spPr>
        <p:txBody>
          <a:bodyPr wrap="square" rtlCol="0">
            <a:spAutoFit/>
          </a:bodyPr>
          <a:lstStyle/>
          <a:p>
            <a:pPr>
              <a:spcBef>
                <a:spcPts val="600"/>
              </a:spcBef>
              <a:spcAft>
                <a:spcPts val="600"/>
              </a:spcAft>
            </a:pPr>
            <a:r>
              <a:rPr lang="ja-JP" altLang="en-US" b="1" dirty="0">
                <a:solidFill>
                  <a:schemeClr val="bg1"/>
                </a:solidFill>
              </a:rPr>
              <a:t>現在のブランチは下図のように緑文字で表示されます</a:t>
            </a:r>
            <a:endParaRPr lang="en-US" altLang="ja-JP" b="1" dirty="0">
              <a:solidFill>
                <a:schemeClr val="bg1"/>
              </a:solidFill>
            </a:endParaRPr>
          </a:p>
          <a:p>
            <a:pPr>
              <a:spcBef>
                <a:spcPts val="600"/>
              </a:spcBef>
              <a:spcAft>
                <a:spcPts val="600"/>
              </a:spcAft>
            </a:pPr>
            <a:r>
              <a:rPr lang="ja-JP" altLang="en-US" b="1" dirty="0">
                <a:solidFill>
                  <a:schemeClr val="bg1"/>
                </a:solidFill>
              </a:rPr>
              <a:t>意図していないブランチを更新するといけないので切り替わっているか必ず確認しましょう</a:t>
            </a:r>
            <a:endParaRPr kumimoji="1" lang="ja-JP" altLang="en-US" b="1" dirty="0">
              <a:solidFill>
                <a:schemeClr val="bg1"/>
              </a:solidFill>
            </a:endParaRPr>
          </a:p>
        </p:txBody>
      </p:sp>
      <p:pic>
        <p:nvPicPr>
          <p:cNvPr id="7" name="図 6">
            <a:extLst>
              <a:ext uri="{FF2B5EF4-FFF2-40B4-BE49-F238E27FC236}">
                <a16:creationId xmlns:a16="http://schemas.microsoft.com/office/drawing/2014/main" id="{5D6C8E96-6E51-4987-9262-78746C4B4237}"/>
              </a:ext>
            </a:extLst>
          </p:cNvPr>
          <p:cNvPicPr>
            <a:picLocks noChangeAspect="1"/>
          </p:cNvPicPr>
          <p:nvPr/>
        </p:nvPicPr>
        <p:blipFill>
          <a:blip r:embed="rId3"/>
          <a:stretch>
            <a:fillRect/>
          </a:stretch>
        </p:blipFill>
        <p:spPr>
          <a:xfrm>
            <a:off x="425547" y="4995472"/>
            <a:ext cx="2443537" cy="1393609"/>
          </a:xfrm>
          <a:prstGeom prst="rect">
            <a:avLst/>
          </a:prstGeom>
        </p:spPr>
      </p:pic>
      <p:sp>
        <p:nvSpPr>
          <p:cNvPr id="22" name="正方形/長方形 21">
            <a:extLst>
              <a:ext uri="{FF2B5EF4-FFF2-40B4-BE49-F238E27FC236}">
                <a16:creationId xmlns:a16="http://schemas.microsoft.com/office/drawing/2014/main" id="{D05F6584-CA00-4841-8F49-1DFD57199134}"/>
              </a:ext>
            </a:extLst>
          </p:cNvPr>
          <p:cNvSpPr/>
          <p:nvPr/>
        </p:nvSpPr>
        <p:spPr>
          <a:xfrm>
            <a:off x="3713892" y="5263077"/>
            <a:ext cx="1971219" cy="96817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ブランチ</a:t>
            </a:r>
            <a:endParaRPr kumimoji="1" lang="en-US" altLang="ja-JP" sz="2400" dirty="0"/>
          </a:p>
          <a:p>
            <a:pPr algn="ctr"/>
            <a:r>
              <a:rPr lang="en-US" altLang="ja-JP" sz="2400" dirty="0"/>
              <a:t>add-greeting</a:t>
            </a:r>
            <a:endParaRPr kumimoji="1" lang="ja-JP" altLang="en-US" sz="2400" dirty="0"/>
          </a:p>
        </p:txBody>
      </p:sp>
      <p:sp>
        <p:nvSpPr>
          <p:cNvPr id="11" name="矢印: 右 10">
            <a:extLst>
              <a:ext uri="{FF2B5EF4-FFF2-40B4-BE49-F238E27FC236}">
                <a16:creationId xmlns:a16="http://schemas.microsoft.com/office/drawing/2014/main" id="{3FCD0F2D-FCED-4E44-9A03-0F0884540A4B}"/>
              </a:ext>
            </a:extLst>
          </p:cNvPr>
          <p:cNvSpPr/>
          <p:nvPr/>
        </p:nvSpPr>
        <p:spPr>
          <a:xfrm>
            <a:off x="2763587" y="5604466"/>
            <a:ext cx="951838" cy="417544"/>
          </a:xfrm>
          <a:prstGeom prst="rightArrow">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40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2131040" cy="810110"/>
          </a:xfrm>
        </p:spPr>
        <p:txBody>
          <a:bodyPr>
            <a:normAutofit/>
          </a:bodyPr>
          <a:lstStyle/>
          <a:p>
            <a:r>
              <a:rPr lang="ja-JP" altLang="en-US" sz="2400" dirty="0"/>
              <a:t>例）④ブランチに</a:t>
            </a:r>
            <a:r>
              <a:rPr lang="en-US" altLang="ja-JP" sz="2400" dirty="0"/>
              <a:t>push</a:t>
            </a:r>
            <a:r>
              <a:rPr lang="ja-JP" altLang="en-US" sz="2400" dirty="0"/>
              <a:t>したら</a:t>
            </a:r>
            <a:r>
              <a:rPr lang="en-US" altLang="ja-JP" sz="2400" dirty="0" err="1"/>
              <a:t>github</a:t>
            </a:r>
            <a:r>
              <a:rPr lang="ja-JP" altLang="en-US" sz="2400" dirty="0"/>
              <a:t>のサイトでプルリクエストする</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36</a:t>
            </a:fld>
            <a:endParaRPr lang="ja-JP" altLang="en-US" dirty="0"/>
          </a:p>
        </p:txBody>
      </p:sp>
      <p:sp>
        <p:nvSpPr>
          <p:cNvPr id="23" name="テキスト ボックス 22">
            <a:extLst>
              <a:ext uri="{FF2B5EF4-FFF2-40B4-BE49-F238E27FC236}">
                <a16:creationId xmlns:a16="http://schemas.microsoft.com/office/drawing/2014/main" id="{D8603D55-A3B4-484F-9DAA-45FE8EFCBEFA}"/>
              </a:ext>
            </a:extLst>
          </p:cNvPr>
          <p:cNvSpPr txBox="1"/>
          <p:nvPr/>
        </p:nvSpPr>
        <p:spPr>
          <a:xfrm>
            <a:off x="2424698" y="3402744"/>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pic>
        <p:nvPicPr>
          <p:cNvPr id="7" name="図 6">
            <a:extLst>
              <a:ext uri="{FF2B5EF4-FFF2-40B4-BE49-F238E27FC236}">
                <a16:creationId xmlns:a16="http://schemas.microsoft.com/office/drawing/2014/main" id="{9B08AA90-3EB9-4ACE-B19A-012C9261E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17" y="3196175"/>
            <a:ext cx="5378633" cy="2723858"/>
          </a:xfrm>
          <a:prstGeom prst="rect">
            <a:avLst/>
          </a:prstGeom>
        </p:spPr>
      </p:pic>
      <p:pic>
        <p:nvPicPr>
          <p:cNvPr id="10" name="図 9">
            <a:extLst>
              <a:ext uri="{FF2B5EF4-FFF2-40B4-BE49-F238E27FC236}">
                <a16:creationId xmlns:a16="http://schemas.microsoft.com/office/drawing/2014/main" id="{0A236107-67A7-4D20-ABA0-B4124B6A4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933" y="3279170"/>
            <a:ext cx="6136547" cy="2461754"/>
          </a:xfrm>
          <a:prstGeom prst="rect">
            <a:avLst/>
          </a:prstGeom>
        </p:spPr>
      </p:pic>
      <p:sp>
        <p:nvSpPr>
          <p:cNvPr id="12" name="フレーム 11">
            <a:extLst>
              <a:ext uri="{FF2B5EF4-FFF2-40B4-BE49-F238E27FC236}">
                <a16:creationId xmlns:a16="http://schemas.microsoft.com/office/drawing/2014/main" id="{64CBE76F-7142-4184-BA99-D24271BF0947}"/>
              </a:ext>
            </a:extLst>
          </p:cNvPr>
          <p:cNvSpPr/>
          <p:nvPr/>
        </p:nvSpPr>
        <p:spPr>
          <a:xfrm>
            <a:off x="282117" y="4462912"/>
            <a:ext cx="5437230" cy="461665"/>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0DAC9448-ACFA-47AD-9100-5CCFFF767742}"/>
              </a:ext>
            </a:extLst>
          </p:cNvPr>
          <p:cNvSpPr txBox="1"/>
          <p:nvPr/>
        </p:nvSpPr>
        <p:spPr>
          <a:xfrm>
            <a:off x="344753" y="2549844"/>
            <a:ext cx="5311958" cy="707886"/>
          </a:xfrm>
          <a:prstGeom prst="rect">
            <a:avLst/>
          </a:prstGeom>
          <a:noFill/>
        </p:spPr>
        <p:txBody>
          <a:bodyPr wrap="square" rtlCol="0">
            <a:spAutoFit/>
          </a:bodyPr>
          <a:lstStyle/>
          <a:p>
            <a:r>
              <a:rPr kumimoji="1" lang="ja-JP" altLang="en-US" sz="2000" b="1" dirty="0">
                <a:solidFill>
                  <a:srgbClr val="FF0000"/>
                </a:solidFill>
              </a:rPr>
              <a:t>ブランチにプッシュすると下記のように</a:t>
            </a:r>
            <a:endParaRPr kumimoji="1" lang="en-US" altLang="ja-JP" sz="2000" b="1" dirty="0">
              <a:solidFill>
                <a:srgbClr val="FF0000"/>
              </a:solidFill>
            </a:endParaRPr>
          </a:p>
          <a:p>
            <a:r>
              <a:rPr kumimoji="1" lang="ja-JP" altLang="en-US" sz="2000" b="1" dirty="0">
                <a:solidFill>
                  <a:srgbClr val="FF0000"/>
                </a:solidFill>
              </a:rPr>
              <a:t>プルリクエストをするように表示される</a:t>
            </a:r>
          </a:p>
        </p:txBody>
      </p:sp>
      <p:sp>
        <p:nvSpPr>
          <p:cNvPr id="19" name="テキスト ボックス 18">
            <a:extLst>
              <a:ext uri="{FF2B5EF4-FFF2-40B4-BE49-F238E27FC236}">
                <a16:creationId xmlns:a16="http://schemas.microsoft.com/office/drawing/2014/main" id="{9646ED56-7F72-48BF-B0E9-44320C239E01}"/>
              </a:ext>
            </a:extLst>
          </p:cNvPr>
          <p:cNvSpPr txBox="1"/>
          <p:nvPr/>
        </p:nvSpPr>
        <p:spPr>
          <a:xfrm>
            <a:off x="6095999" y="2499007"/>
            <a:ext cx="5311958" cy="707886"/>
          </a:xfrm>
          <a:prstGeom prst="rect">
            <a:avLst/>
          </a:prstGeom>
          <a:noFill/>
        </p:spPr>
        <p:txBody>
          <a:bodyPr wrap="square" rtlCol="0">
            <a:spAutoFit/>
          </a:bodyPr>
          <a:lstStyle/>
          <a:p>
            <a:r>
              <a:rPr kumimoji="1" lang="ja-JP" altLang="en-US" sz="2000" b="1" dirty="0">
                <a:solidFill>
                  <a:srgbClr val="FF0000"/>
                </a:solidFill>
              </a:rPr>
              <a:t>表示されなかった場合は</a:t>
            </a:r>
            <a:endParaRPr kumimoji="1" lang="en-US" altLang="ja-JP" sz="2000" b="1" dirty="0">
              <a:solidFill>
                <a:srgbClr val="FF0000"/>
              </a:solidFill>
            </a:endParaRPr>
          </a:p>
          <a:p>
            <a:r>
              <a:rPr lang="en-US" altLang="ja-JP" sz="2000" b="1" dirty="0">
                <a:solidFill>
                  <a:srgbClr val="FF0000"/>
                </a:solidFill>
              </a:rPr>
              <a:t>【New pull request】</a:t>
            </a:r>
            <a:r>
              <a:rPr lang="ja-JP" altLang="en-US" sz="2000" b="1" dirty="0">
                <a:solidFill>
                  <a:srgbClr val="FF0000"/>
                </a:solidFill>
              </a:rPr>
              <a:t>をクリックする</a:t>
            </a:r>
            <a:endParaRPr kumimoji="1" lang="ja-JP" altLang="en-US" sz="2000" b="1" dirty="0">
              <a:solidFill>
                <a:srgbClr val="FF0000"/>
              </a:solidFill>
            </a:endParaRPr>
          </a:p>
        </p:txBody>
      </p:sp>
      <p:sp>
        <p:nvSpPr>
          <p:cNvPr id="20" name="フレーム 19">
            <a:extLst>
              <a:ext uri="{FF2B5EF4-FFF2-40B4-BE49-F238E27FC236}">
                <a16:creationId xmlns:a16="http://schemas.microsoft.com/office/drawing/2014/main" id="{A5314DC9-AD2D-4040-89A2-011F331BFF97}"/>
              </a:ext>
            </a:extLst>
          </p:cNvPr>
          <p:cNvSpPr/>
          <p:nvPr/>
        </p:nvSpPr>
        <p:spPr>
          <a:xfrm>
            <a:off x="6531250" y="4543718"/>
            <a:ext cx="821657" cy="292231"/>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640023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37</a:t>
            </a:fld>
            <a:endParaRPr lang="ja-JP" altLang="en-US" dirty="0"/>
          </a:p>
        </p:txBody>
      </p:sp>
      <p:sp>
        <p:nvSpPr>
          <p:cNvPr id="23" name="テキスト ボックス 22">
            <a:extLst>
              <a:ext uri="{FF2B5EF4-FFF2-40B4-BE49-F238E27FC236}">
                <a16:creationId xmlns:a16="http://schemas.microsoft.com/office/drawing/2014/main" id="{D8603D55-A3B4-484F-9DAA-45FE8EFCBEFA}"/>
              </a:ext>
            </a:extLst>
          </p:cNvPr>
          <p:cNvSpPr txBox="1"/>
          <p:nvPr/>
        </p:nvSpPr>
        <p:spPr>
          <a:xfrm>
            <a:off x="3112857" y="3553574"/>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pic>
        <p:nvPicPr>
          <p:cNvPr id="9" name="図 8">
            <a:extLst>
              <a:ext uri="{FF2B5EF4-FFF2-40B4-BE49-F238E27FC236}">
                <a16:creationId xmlns:a16="http://schemas.microsoft.com/office/drawing/2014/main" id="{06F71075-5FB4-4C93-8FB5-1B2EDD9D5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3" y="2196445"/>
            <a:ext cx="7675722" cy="4342104"/>
          </a:xfrm>
          <a:prstGeom prst="rect">
            <a:avLst/>
          </a:prstGeom>
        </p:spPr>
      </p:pic>
      <p:sp>
        <p:nvSpPr>
          <p:cNvPr id="13" name="テキスト ボックス 12">
            <a:extLst>
              <a:ext uri="{FF2B5EF4-FFF2-40B4-BE49-F238E27FC236}">
                <a16:creationId xmlns:a16="http://schemas.microsoft.com/office/drawing/2014/main" id="{6B315978-EEF2-4B7A-B838-0B196BA8B710}"/>
              </a:ext>
            </a:extLst>
          </p:cNvPr>
          <p:cNvSpPr txBox="1"/>
          <p:nvPr/>
        </p:nvSpPr>
        <p:spPr>
          <a:xfrm>
            <a:off x="3431359" y="3240586"/>
            <a:ext cx="2035456" cy="369332"/>
          </a:xfrm>
          <a:prstGeom prst="rect">
            <a:avLst/>
          </a:prstGeom>
          <a:solidFill>
            <a:schemeClr val="bg1"/>
          </a:solidFill>
        </p:spPr>
        <p:txBody>
          <a:bodyPr wrap="square" rtlCol="0">
            <a:spAutoFit/>
          </a:bodyPr>
          <a:lstStyle/>
          <a:p>
            <a:r>
              <a:rPr lang="ja-JP" altLang="en-US" b="1" dirty="0">
                <a:solidFill>
                  <a:srgbClr val="FF0000"/>
                </a:solidFill>
              </a:rPr>
              <a:t>リクエストする側</a:t>
            </a:r>
            <a:endParaRPr kumimoji="1" lang="ja-JP" altLang="en-US" b="1" dirty="0">
              <a:solidFill>
                <a:srgbClr val="FF0000"/>
              </a:solidFill>
            </a:endParaRPr>
          </a:p>
        </p:txBody>
      </p:sp>
      <p:sp>
        <p:nvSpPr>
          <p:cNvPr id="22" name="テキスト ボックス 21">
            <a:extLst>
              <a:ext uri="{FF2B5EF4-FFF2-40B4-BE49-F238E27FC236}">
                <a16:creationId xmlns:a16="http://schemas.microsoft.com/office/drawing/2014/main" id="{2820BEBA-9E6A-455C-99BE-3E949AB66593}"/>
              </a:ext>
            </a:extLst>
          </p:cNvPr>
          <p:cNvSpPr txBox="1"/>
          <p:nvPr/>
        </p:nvSpPr>
        <p:spPr>
          <a:xfrm>
            <a:off x="1780702" y="2630665"/>
            <a:ext cx="2251634" cy="369332"/>
          </a:xfrm>
          <a:prstGeom prst="rect">
            <a:avLst/>
          </a:prstGeom>
          <a:solidFill>
            <a:schemeClr val="bg1"/>
          </a:solidFill>
        </p:spPr>
        <p:txBody>
          <a:bodyPr wrap="square" rtlCol="0">
            <a:spAutoFit/>
          </a:bodyPr>
          <a:lstStyle/>
          <a:p>
            <a:r>
              <a:rPr lang="ja-JP" altLang="en-US" b="1" dirty="0">
                <a:solidFill>
                  <a:srgbClr val="00B0F0"/>
                </a:solidFill>
              </a:rPr>
              <a:t>リクエストされる側</a:t>
            </a:r>
            <a:endParaRPr kumimoji="1" lang="ja-JP" altLang="en-US" b="1" dirty="0">
              <a:solidFill>
                <a:srgbClr val="00B0F0"/>
              </a:solidFill>
            </a:endParaRPr>
          </a:p>
        </p:txBody>
      </p:sp>
      <p:sp>
        <p:nvSpPr>
          <p:cNvPr id="21" name="フレーム 20">
            <a:extLst>
              <a:ext uri="{FF2B5EF4-FFF2-40B4-BE49-F238E27FC236}">
                <a16:creationId xmlns:a16="http://schemas.microsoft.com/office/drawing/2014/main" id="{C3643BAE-3B17-4527-B695-47674CB55EC5}"/>
              </a:ext>
            </a:extLst>
          </p:cNvPr>
          <p:cNvSpPr/>
          <p:nvPr/>
        </p:nvSpPr>
        <p:spPr>
          <a:xfrm>
            <a:off x="2386012" y="2954335"/>
            <a:ext cx="969931" cy="327105"/>
          </a:xfrm>
          <a:prstGeom prst="frame">
            <a:avLst>
              <a:gd name="adj1" fmla="val 11146"/>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165E9290-2A21-4D16-AB39-C0F0247AF374}"/>
              </a:ext>
            </a:extLst>
          </p:cNvPr>
          <p:cNvSpPr/>
          <p:nvPr/>
        </p:nvSpPr>
        <p:spPr>
          <a:xfrm>
            <a:off x="3431359" y="2955859"/>
            <a:ext cx="1291470" cy="325581"/>
          </a:xfrm>
          <a:prstGeom prst="frame">
            <a:avLst>
              <a:gd name="adj1" fmla="val 1114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レーム 13">
            <a:extLst>
              <a:ext uri="{FF2B5EF4-FFF2-40B4-BE49-F238E27FC236}">
                <a16:creationId xmlns:a16="http://schemas.microsoft.com/office/drawing/2014/main" id="{7FBB5CDD-19A5-4C68-B447-4B829B50790C}"/>
              </a:ext>
            </a:extLst>
          </p:cNvPr>
          <p:cNvSpPr/>
          <p:nvPr/>
        </p:nvSpPr>
        <p:spPr>
          <a:xfrm>
            <a:off x="2601798" y="4163496"/>
            <a:ext cx="5156462" cy="1548503"/>
          </a:xfrm>
          <a:prstGeom prst="frame">
            <a:avLst>
              <a:gd name="adj1" fmla="val 35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8EA5862D-0C2F-4715-A0C4-3D70751395B1}"/>
              </a:ext>
            </a:extLst>
          </p:cNvPr>
          <p:cNvSpPr txBox="1"/>
          <p:nvPr/>
        </p:nvSpPr>
        <p:spPr>
          <a:xfrm>
            <a:off x="816655" y="4147823"/>
            <a:ext cx="2251634" cy="369332"/>
          </a:xfrm>
          <a:prstGeom prst="rect">
            <a:avLst/>
          </a:prstGeom>
          <a:noFill/>
        </p:spPr>
        <p:txBody>
          <a:bodyPr wrap="square" rtlCol="0">
            <a:spAutoFit/>
          </a:bodyPr>
          <a:lstStyle/>
          <a:p>
            <a:r>
              <a:rPr kumimoji="1" lang="ja-JP" altLang="en-US" b="1" dirty="0">
                <a:solidFill>
                  <a:srgbClr val="239200"/>
                </a:solidFill>
              </a:rPr>
              <a:t>変更点等を記入</a:t>
            </a:r>
          </a:p>
        </p:txBody>
      </p:sp>
      <p:sp>
        <p:nvSpPr>
          <p:cNvPr id="26" name="テキスト ボックス 25">
            <a:extLst>
              <a:ext uri="{FF2B5EF4-FFF2-40B4-BE49-F238E27FC236}">
                <a16:creationId xmlns:a16="http://schemas.microsoft.com/office/drawing/2014/main" id="{94DB346E-DA02-4745-88AB-3F51762BC70F}"/>
              </a:ext>
            </a:extLst>
          </p:cNvPr>
          <p:cNvSpPr txBox="1"/>
          <p:nvPr/>
        </p:nvSpPr>
        <p:spPr>
          <a:xfrm>
            <a:off x="1563618" y="6058680"/>
            <a:ext cx="4683569" cy="369332"/>
          </a:xfrm>
          <a:prstGeom prst="rect">
            <a:avLst/>
          </a:prstGeom>
          <a:solidFill>
            <a:schemeClr val="bg1"/>
          </a:solidFill>
        </p:spPr>
        <p:txBody>
          <a:bodyPr wrap="square" rtlCol="0">
            <a:spAutoFit/>
          </a:bodyPr>
          <a:lstStyle/>
          <a:p>
            <a:r>
              <a:rPr lang="ja-JP" altLang="en-US" b="1" dirty="0">
                <a:solidFill>
                  <a:srgbClr val="FFC000"/>
                </a:solidFill>
              </a:rPr>
              <a:t>記入したらクリック➡</a:t>
            </a:r>
            <a:r>
              <a:rPr lang="en-US" altLang="ja-JP" b="1" dirty="0">
                <a:solidFill>
                  <a:srgbClr val="FFC000"/>
                </a:solidFill>
              </a:rPr>
              <a:t>【pull request】</a:t>
            </a:r>
            <a:r>
              <a:rPr lang="ja-JP" altLang="en-US" b="1" dirty="0">
                <a:solidFill>
                  <a:srgbClr val="FFC000"/>
                </a:solidFill>
              </a:rPr>
              <a:t>完了</a:t>
            </a:r>
            <a:endParaRPr kumimoji="1" lang="ja-JP" altLang="en-US" b="1" dirty="0">
              <a:solidFill>
                <a:srgbClr val="FFC000"/>
              </a:solidFill>
            </a:endParaRPr>
          </a:p>
        </p:txBody>
      </p:sp>
      <p:sp>
        <p:nvSpPr>
          <p:cNvPr id="25" name="フレーム 24">
            <a:extLst>
              <a:ext uri="{FF2B5EF4-FFF2-40B4-BE49-F238E27FC236}">
                <a16:creationId xmlns:a16="http://schemas.microsoft.com/office/drawing/2014/main" id="{469430CC-CC32-42C9-A9E2-B897B2D22D38}"/>
              </a:ext>
            </a:extLst>
          </p:cNvPr>
          <p:cNvSpPr/>
          <p:nvPr/>
        </p:nvSpPr>
        <p:spPr>
          <a:xfrm>
            <a:off x="6213626" y="5929457"/>
            <a:ext cx="1544634" cy="431343"/>
          </a:xfrm>
          <a:prstGeom prst="frame">
            <a:avLst>
              <a:gd name="adj1" fmla="val 11850"/>
            </a:avLst>
          </a:prstGeom>
          <a:solidFill>
            <a:srgbClr val="FFC000"/>
          </a:solidFill>
          <a:ln>
            <a:solidFill>
              <a:srgbClr val="E5B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コンテンツ プレースホルダー 2">
            <a:extLst>
              <a:ext uri="{FF2B5EF4-FFF2-40B4-BE49-F238E27FC236}">
                <a16:creationId xmlns:a16="http://schemas.microsoft.com/office/drawing/2014/main" id="{CFD10D82-23A1-47D0-AFFF-A85DEB49ED93}"/>
              </a:ext>
            </a:extLst>
          </p:cNvPr>
          <p:cNvSpPr txBox="1">
            <a:spLocks/>
          </p:cNvSpPr>
          <p:nvPr/>
        </p:nvSpPr>
        <p:spPr>
          <a:xfrm>
            <a:off x="223520" y="1264464"/>
            <a:ext cx="12131040" cy="84925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dirty="0"/>
              <a:t>例）④ブランチに</a:t>
            </a:r>
            <a:r>
              <a:rPr lang="en-US" altLang="ja-JP" sz="2400" dirty="0"/>
              <a:t>push</a:t>
            </a:r>
            <a:r>
              <a:rPr lang="ja-JP" altLang="en-US" sz="2400" dirty="0"/>
              <a:t>したら</a:t>
            </a:r>
            <a:r>
              <a:rPr lang="en-US" altLang="ja-JP" sz="2400" dirty="0" err="1"/>
              <a:t>github</a:t>
            </a:r>
            <a:r>
              <a:rPr lang="ja-JP" altLang="en-US" sz="2400" dirty="0"/>
              <a:t>のサイトでプルリクエストする</a:t>
            </a:r>
            <a:endParaRPr lang="en-US" altLang="ja-JP" sz="2400" dirty="0"/>
          </a:p>
        </p:txBody>
      </p:sp>
    </p:spTree>
    <p:extLst>
      <p:ext uri="{BB962C8B-B14F-4D97-AF65-F5344CB8AC3E}">
        <p14:creationId xmlns:p14="http://schemas.microsoft.com/office/powerpoint/2010/main" val="307155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2131040" cy="2061840"/>
          </a:xfrm>
        </p:spPr>
        <p:txBody>
          <a:bodyPr>
            <a:normAutofit/>
          </a:bodyPr>
          <a:lstStyle/>
          <a:p>
            <a:r>
              <a:rPr lang="ja-JP" altLang="en-US" sz="2400" dirty="0"/>
              <a:t>例）⑤</a:t>
            </a:r>
            <a:r>
              <a:rPr lang="en-US" altLang="ja-JP" sz="2400" dirty="0"/>
              <a:t>master</a:t>
            </a:r>
            <a:r>
              <a:rPr lang="ja-JP" altLang="en-US" sz="2400" dirty="0"/>
              <a:t>にプルリクエストが承認されたらマージ（統合）される</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38</a:t>
            </a:fld>
            <a:endParaRPr lang="ja-JP" altLang="en-US" dirty="0"/>
          </a:p>
        </p:txBody>
      </p:sp>
      <p:sp>
        <p:nvSpPr>
          <p:cNvPr id="23" name="テキスト ボックス 22">
            <a:extLst>
              <a:ext uri="{FF2B5EF4-FFF2-40B4-BE49-F238E27FC236}">
                <a16:creationId xmlns:a16="http://schemas.microsoft.com/office/drawing/2014/main" id="{D8603D55-A3B4-484F-9DAA-45FE8EFCBEFA}"/>
              </a:ext>
            </a:extLst>
          </p:cNvPr>
          <p:cNvSpPr txBox="1"/>
          <p:nvPr/>
        </p:nvSpPr>
        <p:spPr>
          <a:xfrm>
            <a:off x="2217306" y="3233057"/>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sp>
        <p:nvSpPr>
          <p:cNvPr id="14" name="正方形/長方形 13">
            <a:extLst>
              <a:ext uri="{FF2B5EF4-FFF2-40B4-BE49-F238E27FC236}">
                <a16:creationId xmlns:a16="http://schemas.microsoft.com/office/drawing/2014/main" id="{60E2B6CB-075E-435D-AC38-3CED942C5743}"/>
              </a:ext>
            </a:extLst>
          </p:cNvPr>
          <p:cNvSpPr/>
          <p:nvPr/>
        </p:nvSpPr>
        <p:spPr>
          <a:xfrm>
            <a:off x="3562315" y="4710907"/>
            <a:ext cx="2647214" cy="1226669"/>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ブランチ</a:t>
            </a:r>
            <a:endParaRPr kumimoji="1" lang="en-US" altLang="ja-JP" sz="2800" dirty="0"/>
          </a:p>
          <a:p>
            <a:pPr algn="ctr"/>
            <a:r>
              <a:rPr lang="en-US" altLang="ja-JP" sz="2800" dirty="0"/>
              <a:t>add-greeting</a:t>
            </a:r>
            <a:endParaRPr kumimoji="1" lang="ja-JP" altLang="en-US" sz="2800" dirty="0"/>
          </a:p>
        </p:txBody>
      </p:sp>
      <p:sp>
        <p:nvSpPr>
          <p:cNvPr id="11" name="正方形/長方形 10">
            <a:extLst>
              <a:ext uri="{FF2B5EF4-FFF2-40B4-BE49-F238E27FC236}">
                <a16:creationId xmlns:a16="http://schemas.microsoft.com/office/drawing/2014/main" id="{310D75DE-A900-4B90-8E78-A40A68859A73}"/>
              </a:ext>
            </a:extLst>
          </p:cNvPr>
          <p:cNvSpPr/>
          <p:nvPr/>
        </p:nvSpPr>
        <p:spPr>
          <a:xfrm>
            <a:off x="1407403" y="2894142"/>
            <a:ext cx="2647214" cy="1311785"/>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b="1" dirty="0"/>
              <a:t>m</a:t>
            </a:r>
            <a:r>
              <a:rPr kumimoji="1" lang="en-US" altLang="ja-JP" sz="4000" b="1" dirty="0"/>
              <a:t>aster</a:t>
            </a:r>
          </a:p>
          <a:p>
            <a:pPr algn="ctr"/>
            <a:r>
              <a:rPr lang="en-US" altLang="ja-JP" sz="4000" b="1" dirty="0"/>
              <a:t>ver1</a:t>
            </a:r>
            <a:endParaRPr kumimoji="1" lang="ja-JP" altLang="en-US" sz="4000" b="1" dirty="0"/>
          </a:p>
        </p:txBody>
      </p:sp>
      <p:sp>
        <p:nvSpPr>
          <p:cNvPr id="5" name="矢印: 折線 4">
            <a:extLst>
              <a:ext uri="{FF2B5EF4-FFF2-40B4-BE49-F238E27FC236}">
                <a16:creationId xmlns:a16="http://schemas.microsoft.com/office/drawing/2014/main" id="{D7E378E1-669E-40D7-8AA4-D88794986F7D}"/>
              </a:ext>
            </a:extLst>
          </p:cNvPr>
          <p:cNvSpPr/>
          <p:nvPr/>
        </p:nvSpPr>
        <p:spPr>
          <a:xfrm rot="5400000" flipH="1">
            <a:off x="6274943" y="4259535"/>
            <a:ext cx="1364983" cy="1257768"/>
          </a:xfrm>
          <a:prstGeom prst="ben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吹き出し: 角を丸めた四角形 14">
            <a:extLst>
              <a:ext uri="{FF2B5EF4-FFF2-40B4-BE49-F238E27FC236}">
                <a16:creationId xmlns:a16="http://schemas.microsoft.com/office/drawing/2014/main" id="{BE1259F2-088F-4820-A960-1C43E7793838}"/>
              </a:ext>
            </a:extLst>
          </p:cNvPr>
          <p:cNvSpPr/>
          <p:nvPr/>
        </p:nvSpPr>
        <p:spPr>
          <a:xfrm>
            <a:off x="7782927" y="4941022"/>
            <a:ext cx="2313888" cy="435693"/>
          </a:xfrm>
          <a:prstGeom prst="wedgeRoundRectCallout">
            <a:avLst>
              <a:gd name="adj1" fmla="val -57790"/>
              <a:gd name="adj2" fmla="val -38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Pull request</a:t>
            </a:r>
          </a:p>
        </p:txBody>
      </p:sp>
      <p:sp>
        <p:nvSpPr>
          <p:cNvPr id="16" name="正方形/長方形 15">
            <a:extLst>
              <a:ext uri="{FF2B5EF4-FFF2-40B4-BE49-F238E27FC236}">
                <a16:creationId xmlns:a16="http://schemas.microsoft.com/office/drawing/2014/main" id="{053C75DF-3546-4A17-B6C5-087166B8BFBA}"/>
              </a:ext>
            </a:extLst>
          </p:cNvPr>
          <p:cNvSpPr/>
          <p:nvPr/>
        </p:nvSpPr>
        <p:spPr>
          <a:xfrm>
            <a:off x="6081648" y="2861127"/>
            <a:ext cx="2647214" cy="1311785"/>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b="1" dirty="0"/>
          </a:p>
        </p:txBody>
      </p:sp>
      <p:sp>
        <p:nvSpPr>
          <p:cNvPr id="8" name="矢印: 右 7">
            <a:extLst>
              <a:ext uri="{FF2B5EF4-FFF2-40B4-BE49-F238E27FC236}">
                <a16:creationId xmlns:a16="http://schemas.microsoft.com/office/drawing/2014/main" id="{8CFC2336-C2A3-4AC7-9BEF-90E033E1204E}"/>
              </a:ext>
            </a:extLst>
          </p:cNvPr>
          <p:cNvSpPr/>
          <p:nvPr/>
        </p:nvSpPr>
        <p:spPr>
          <a:xfrm>
            <a:off x="4529822" y="3287369"/>
            <a:ext cx="1074973" cy="622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折線 17">
            <a:extLst>
              <a:ext uri="{FF2B5EF4-FFF2-40B4-BE49-F238E27FC236}">
                <a16:creationId xmlns:a16="http://schemas.microsoft.com/office/drawing/2014/main" id="{9BEE0E0B-174D-49CD-873A-6A61B05D315B}"/>
              </a:ext>
            </a:extLst>
          </p:cNvPr>
          <p:cNvSpPr/>
          <p:nvPr/>
        </p:nvSpPr>
        <p:spPr>
          <a:xfrm flipV="1">
            <a:off x="2245035" y="4259125"/>
            <a:ext cx="1257769" cy="1311786"/>
          </a:xfrm>
          <a:prstGeom prst="ben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D0692902-1FBD-4252-BC66-8EDCB379E222}"/>
              </a:ext>
            </a:extLst>
          </p:cNvPr>
          <p:cNvSpPr/>
          <p:nvPr/>
        </p:nvSpPr>
        <p:spPr>
          <a:xfrm>
            <a:off x="6487568" y="2874929"/>
            <a:ext cx="1835374" cy="1323439"/>
          </a:xfrm>
          <a:prstGeom prst="rect">
            <a:avLst/>
          </a:prstGeom>
        </p:spPr>
        <p:txBody>
          <a:bodyPr wrap="none">
            <a:spAutoFit/>
          </a:bodyPr>
          <a:lstStyle/>
          <a:p>
            <a:r>
              <a:rPr lang="en-US" altLang="ja-JP" sz="4000" b="1" dirty="0">
                <a:solidFill>
                  <a:schemeClr val="bg1"/>
                </a:solidFill>
              </a:rPr>
              <a:t>master</a:t>
            </a:r>
          </a:p>
          <a:p>
            <a:r>
              <a:rPr lang="en-US" altLang="ja-JP" sz="4000" b="1" dirty="0">
                <a:solidFill>
                  <a:schemeClr val="bg1"/>
                </a:solidFill>
              </a:rPr>
              <a:t>  ver1</a:t>
            </a:r>
          </a:p>
        </p:txBody>
      </p:sp>
    </p:spTree>
    <p:extLst>
      <p:ext uri="{BB962C8B-B14F-4D97-AF65-F5344CB8AC3E}">
        <p14:creationId xmlns:p14="http://schemas.microsoft.com/office/powerpoint/2010/main" val="138416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15" grpId="0" animBg="1"/>
      <p:bldP spid="16" grpId="0" animBg="1"/>
      <p:bldP spid="8" grpId="0" animBg="1"/>
      <p:bldP spid="18"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25864-C4EA-4020-9028-2AEBCF71D65E}"/>
              </a:ext>
            </a:extLst>
          </p:cNvPr>
          <p:cNvSpPr>
            <a:spLocks noGrp="1"/>
          </p:cNvSpPr>
          <p:nvPr>
            <p:ph type="title"/>
          </p:nvPr>
        </p:nvSpPr>
        <p:spPr/>
        <p:txBody>
          <a:bodyPr/>
          <a:lstStyle/>
          <a:p>
            <a:r>
              <a:rPr kumimoji="1" lang="ja-JP" altLang="en-US" dirty="0"/>
              <a:t>プルリクエストの例</a:t>
            </a:r>
          </a:p>
        </p:txBody>
      </p:sp>
      <p:sp>
        <p:nvSpPr>
          <p:cNvPr id="3" name="コンテンツ プレースホルダー 2">
            <a:extLst>
              <a:ext uri="{FF2B5EF4-FFF2-40B4-BE49-F238E27FC236}">
                <a16:creationId xmlns:a16="http://schemas.microsoft.com/office/drawing/2014/main" id="{E7E4E698-5423-4EDA-85CD-161AE8F27128}"/>
              </a:ext>
            </a:extLst>
          </p:cNvPr>
          <p:cNvSpPr>
            <a:spLocks noGrp="1"/>
          </p:cNvSpPr>
          <p:nvPr>
            <p:ph idx="1"/>
          </p:nvPr>
        </p:nvSpPr>
        <p:spPr>
          <a:xfrm>
            <a:off x="223520" y="1264464"/>
            <a:ext cx="12131040" cy="2061840"/>
          </a:xfrm>
        </p:spPr>
        <p:txBody>
          <a:bodyPr>
            <a:normAutofit/>
          </a:bodyPr>
          <a:lstStyle/>
          <a:p>
            <a:r>
              <a:rPr lang="ja-JP" altLang="en-US" sz="2400" dirty="0"/>
              <a:t>例）⑤</a:t>
            </a:r>
            <a:r>
              <a:rPr lang="en-US" altLang="ja-JP" sz="2400" dirty="0"/>
              <a:t>master</a:t>
            </a:r>
            <a:r>
              <a:rPr lang="ja-JP" altLang="en-US" sz="2400" dirty="0"/>
              <a:t>にプルリクエストが承認されたらマージ（統合）される</a:t>
            </a:r>
            <a:endParaRPr lang="en-US" altLang="ja-JP" sz="2400" dirty="0"/>
          </a:p>
        </p:txBody>
      </p:sp>
      <p:sp>
        <p:nvSpPr>
          <p:cNvPr id="4" name="スライド番号プレースホルダー 3">
            <a:extLst>
              <a:ext uri="{FF2B5EF4-FFF2-40B4-BE49-F238E27FC236}">
                <a16:creationId xmlns:a16="http://schemas.microsoft.com/office/drawing/2014/main" id="{C0CE10B3-6AEC-4357-9B8E-F788FE7AA377}"/>
              </a:ext>
            </a:extLst>
          </p:cNvPr>
          <p:cNvSpPr>
            <a:spLocks noGrp="1"/>
          </p:cNvSpPr>
          <p:nvPr>
            <p:ph type="sldNum" sz="quarter" idx="12"/>
          </p:nvPr>
        </p:nvSpPr>
        <p:spPr/>
        <p:txBody>
          <a:bodyPr/>
          <a:lstStyle/>
          <a:p>
            <a:fld id="{57021661-B2A8-457F-930E-F617AD024F3F}" type="slidenum">
              <a:rPr lang="ja-JP" altLang="en-US" smtClean="0"/>
              <a:pPr/>
              <a:t>39</a:t>
            </a:fld>
            <a:endParaRPr lang="ja-JP" altLang="en-US" dirty="0"/>
          </a:p>
        </p:txBody>
      </p:sp>
      <p:sp>
        <p:nvSpPr>
          <p:cNvPr id="23" name="テキスト ボックス 22">
            <a:extLst>
              <a:ext uri="{FF2B5EF4-FFF2-40B4-BE49-F238E27FC236}">
                <a16:creationId xmlns:a16="http://schemas.microsoft.com/office/drawing/2014/main" id="{D8603D55-A3B4-484F-9DAA-45FE8EFCBEFA}"/>
              </a:ext>
            </a:extLst>
          </p:cNvPr>
          <p:cNvSpPr txBox="1"/>
          <p:nvPr/>
        </p:nvSpPr>
        <p:spPr>
          <a:xfrm>
            <a:off x="2217306" y="3233057"/>
            <a:ext cx="1838959" cy="461665"/>
          </a:xfrm>
          <a:prstGeom prst="rect">
            <a:avLst/>
          </a:prstGeom>
          <a:noFill/>
        </p:spPr>
        <p:txBody>
          <a:bodyPr wrap="square" rtlCol="0">
            <a:spAutoFit/>
          </a:bodyPr>
          <a:lstStyle/>
          <a:p>
            <a:r>
              <a:rPr kumimoji="1" lang="ja-JP" altLang="en-US" sz="2400" b="1" dirty="0">
                <a:solidFill>
                  <a:schemeClr val="bg1"/>
                </a:solidFill>
              </a:rPr>
              <a:t>自分の</a:t>
            </a:r>
            <a:r>
              <a:rPr kumimoji="1" lang="en-US" altLang="ja-JP" sz="2400" b="1" dirty="0">
                <a:solidFill>
                  <a:schemeClr val="bg1"/>
                </a:solidFill>
              </a:rPr>
              <a:t>PC</a:t>
            </a:r>
            <a:endParaRPr kumimoji="1" lang="ja-JP" altLang="en-US" sz="2400" b="1" dirty="0">
              <a:solidFill>
                <a:schemeClr val="bg1"/>
              </a:solidFill>
            </a:endParaRPr>
          </a:p>
        </p:txBody>
      </p:sp>
      <p:sp>
        <p:nvSpPr>
          <p:cNvPr id="14" name="正方形/長方形 13">
            <a:extLst>
              <a:ext uri="{FF2B5EF4-FFF2-40B4-BE49-F238E27FC236}">
                <a16:creationId xmlns:a16="http://schemas.microsoft.com/office/drawing/2014/main" id="{60E2B6CB-075E-435D-AC38-3CED942C5743}"/>
              </a:ext>
            </a:extLst>
          </p:cNvPr>
          <p:cNvSpPr/>
          <p:nvPr/>
        </p:nvSpPr>
        <p:spPr>
          <a:xfrm>
            <a:off x="3562315" y="4710907"/>
            <a:ext cx="2647214" cy="1226669"/>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ブランチ</a:t>
            </a:r>
            <a:endParaRPr kumimoji="1" lang="en-US" altLang="ja-JP" sz="2800" dirty="0"/>
          </a:p>
          <a:p>
            <a:pPr algn="ctr"/>
            <a:r>
              <a:rPr lang="en-US" altLang="ja-JP" sz="2800" dirty="0"/>
              <a:t>add-greeting</a:t>
            </a:r>
            <a:endParaRPr kumimoji="1" lang="ja-JP" altLang="en-US" sz="2800" dirty="0"/>
          </a:p>
        </p:txBody>
      </p:sp>
      <p:sp>
        <p:nvSpPr>
          <p:cNvPr id="11" name="正方形/長方形 10">
            <a:extLst>
              <a:ext uri="{FF2B5EF4-FFF2-40B4-BE49-F238E27FC236}">
                <a16:creationId xmlns:a16="http://schemas.microsoft.com/office/drawing/2014/main" id="{310D75DE-A900-4B90-8E78-A40A68859A73}"/>
              </a:ext>
            </a:extLst>
          </p:cNvPr>
          <p:cNvSpPr/>
          <p:nvPr/>
        </p:nvSpPr>
        <p:spPr>
          <a:xfrm>
            <a:off x="1407403" y="2894142"/>
            <a:ext cx="2647214" cy="1311785"/>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b="1" dirty="0"/>
              <a:t>m</a:t>
            </a:r>
            <a:r>
              <a:rPr kumimoji="1" lang="en-US" altLang="ja-JP" sz="4000" b="1" dirty="0"/>
              <a:t>aster</a:t>
            </a:r>
          </a:p>
          <a:p>
            <a:pPr algn="ctr"/>
            <a:r>
              <a:rPr lang="en-US" altLang="ja-JP" sz="4000" b="1" dirty="0"/>
              <a:t>ver1</a:t>
            </a:r>
            <a:endParaRPr kumimoji="1" lang="ja-JP" altLang="en-US" sz="4000" b="1" dirty="0"/>
          </a:p>
        </p:txBody>
      </p:sp>
      <p:sp>
        <p:nvSpPr>
          <p:cNvPr id="5" name="矢印: 折線 4">
            <a:extLst>
              <a:ext uri="{FF2B5EF4-FFF2-40B4-BE49-F238E27FC236}">
                <a16:creationId xmlns:a16="http://schemas.microsoft.com/office/drawing/2014/main" id="{D7E378E1-669E-40D7-8AA4-D88794986F7D}"/>
              </a:ext>
            </a:extLst>
          </p:cNvPr>
          <p:cNvSpPr/>
          <p:nvPr/>
        </p:nvSpPr>
        <p:spPr>
          <a:xfrm rot="5400000" flipH="1">
            <a:off x="6274943" y="4259535"/>
            <a:ext cx="1364983" cy="1257768"/>
          </a:xfrm>
          <a:prstGeom prst="ben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吹き出し: 角を丸めた四角形 14">
            <a:extLst>
              <a:ext uri="{FF2B5EF4-FFF2-40B4-BE49-F238E27FC236}">
                <a16:creationId xmlns:a16="http://schemas.microsoft.com/office/drawing/2014/main" id="{BE1259F2-088F-4820-A960-1C43E7793838}"/>
              </a:ext>
            </a:extLst>
          </p:cNvPr>
          <p:cNvSpPr/>
          <p:nvPr/>
        </p:nvSpPr>
        <p:spPr>
          <a:xfrm>
            <a:off x="7782927" y="4941022"/>
            <a:ext cx="2313888" cy="435693"/>
          </a:xfrm>
          <a:prstGeom prst="wedgeRoundRectCallout">
            <a:avLst>
              <a:gd name="adj1" fmla="val -57790"/>
              <a:gd name="adj2" fmla="val -38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Pull request</a:t>
            </a:r>
          </a:p>
        </p:txBody>
      </p:sp>
      <p:sp>
        <p:nvSpPr>
          <p:cNvPr id="16" name="正方形/長方形 15">
            <a:extLst>
              <a:ext uri="{FF2B5EF4-FFF2-40B4-BE49-F238E27FC236}">
                <a16:creationId xmlns:a16="http://schemas.microsoft.com/office/drawing/2014/main" id="{053C75DF-3546-4A17-B6C5-087166B8BFBA}"/>
              </a:ext>
            </a:extLst>
          </p:cNvPr>
          <p:cNvSpPr/>
          <p:nvPr/>
        </p:nvSpPr>
        <p:spPr>
          <a:xfrm>
            <a:off x="6081648" y="2861127"/>
            <a:ext cx="2647214" cy="1311785"/>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b="1" dirty="0"/>
          </a:p>
        </p:txBody>
      </p:sp>
      <p:sp>
        <p:nvSpPr>
          <p:cNvPr id="8" name="矢印: 右 7">
            <a:extLst>
              <a:ext uri="{FF2B5EF4-FFF2-40B4-BE49-F238E27FC236}">
                <a16:creationId xmlns:a16="http://schemas.microsoft.com/office/drawing/2014/main" id="{8CFC2336-C2A3-4AC7-9BEF-90E033E1204E}"/>
              </a:ext>
            </a:extLst>
          </p:cNvPr>
          <p:cNvSpPr/>
          <p:nvPr/>
        </p:nvSpPr>
        <p:spPr>
          <a:xfrm>
            <a:off x="4529822" y="3287369"/>
            <a:ext cx="1074973" cy="622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吹き出し: 角を丸めた四角形 16">
            <a:extLst>
              <a:ext uri="{FF2B5EF4-FFF2-40B4-BE49-F238E27FC236}">
                <a16:creationId xmlns:a16="http://schemas.microsoft.com/office/drawing/2014/main" id="{E9EA127A-FFDA-4666-A2BD-D2FE0CC04F01}"/>
              </a:ext>
            </a:extLst>
          </p:cNvPr>
          <p:cNvSpPr/>
          <p:nvPr/>
        </p:nvSpPr>
        <p:spPr>
          <a:xfrm>
            <a:off x="9067377" y="3463889"/>
            <a:ext cx="2602937" cy="742038"/>
          </a:xfrm>
          <a:prstGeom prst="wedgeRoundRectCallout">
            <a:avLst>
              <a:gd name="adj1" fmla="val -57790"/>
              <a:gd name="adj2" fmla="val -38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確認してよかったら</a:t>
            </a:r>
            <a:r>
              <a:rPr lang="en-US" altLang="ja-JP" sz="2000" b="1" dirty="0"/>
              <a:t>merge</a:t>
            </a:r>
          </a:p>
        </p:txBody>
      </p:sp>
      <p:sp>
        <p:nvSpPr>
          <p:cNvPr id="18" name="矢印: 折線 17">
            <a:extLst>
              <a:ext uri="{FF2B5EF4-FFF2-40B4-BE49-F238E27FC236}">
                <a16:creationId xmlns:a16="http://schemas.microsoft.com/office/drawing/2014/main" id="{9BEE0E0B-174D-49CD-873A-6A61B05D315B}"/>
              </a:ext>
            </a:extLst>
          </p:cNvPr>
          <p:cNvSpPr/>
          <p:nvPr/>
        </p:nvSpPr>
        <p:spPr>
          <a:xfrm flipV="1">
            <a:off x="2245035" y="4259125"/>
            <a:ext cx="1257769" cy="1311786"/>
          </a:xfrm>
          <a:prstGeom prst="ben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85065E89-1B08-45C2-9142-21A1C7EB7744}"/>
              </a:ext>
            </a:extLst>
          </p:cNvPr>
          <p:cNvSpPr/>
          <p:nvPr/>
        </p:nvSpPr>
        <p:spPr>
          <a:xfrm>
            <a:off x="6494321" y="2874478"/>
            <a:ext cx="1936219" cy="1323439"/>
          </a:xfrm>
          <a:prstGeom prst="rect">
            <a:avLst/>
          </a:prstGeom>
        </p:spPr>
        <p:txBody>
          <a:bodyPr wrap="square">
            <a:spAutoFit/>
          </a:bodyPr>
          <a:lstStyle/>
          <a:p>
            <a:r>
              <a:rPr lang="en-US" altLang="ja-JP" sz="4000" b="1" dirty="0">
                <a:solidFill>
                  <a:schemeClr val="bg1"/>
                </a:solidFill>
              </a:rPr>
              <a:t>master</a:t>
            </a:r>
          </a:p>
          <a:p>
            <a:r>
              <a:rPr lang="en-US" altLang="ja-JP" sz="4000" b="1" dirty="0">
                <a:solidFill>
                  <a:schemeClr val="bg1"/>
                </a:solidFill>
              </a:rPr>
              <a:t>  </a:t>
            </a:r>
            <a:r>
              <a:rPr lang="en-US" altLang="ja-JP" sz="4000" b="1" dirty="0">
                <a:solidFill>
                  <a:srgbClr val="FFC000"/>
                </a:solidFill>
              </a:rPr>
              <a:t>ver2</a:t>
            </a:r>
          </a:p>
        </p:txBody>
      </p:sp>
    </p:spTree>
    <p:extLst>
      <p:ext uri="{BB962C8B-B14F-4D97-AF65-F5344CB8AC3E}">
        <p14:creationId xmlns:p14="http://schemas.microsoft.com/office/powerpoint/2010/main" val="273971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67980A02-058F-4283-93EE-41D93136D577}"/>
              </a:ext>
            </a:extLst>
          </p:cNvPr>
          <p:cNvSpPr/>
          <p:nvPr/>
        </p:nvSpPr>
        <p:spPr>
          <a:xfrm>
            <a:off x="725340" y="3053648"/>
            <a:ext cx="3308808" cy="33010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D4A70E-8C46-45EE-96C3-5BBF7B7236AE}"/>
              </a:ext>
            </a:extLst>
          </p:cNvPr>
          <p:cNvSpPr>
            <a:spLocks noGrp="1"/>
          </p:cNvSpPr>
          <p:nvPr>
            <p:ph type="title"/>
          </p:nvPr>
        </p:nvSpPr>
        <p:spPr/>
        <p:txBody>
          <a:bodyPr/>
          <a:lstStyle/>
          <a:p>
            <a:r>
              <a:rPr lang="en-US" altLang="ja-JP" dirty="0" err="1"/>
              <a:t>G</a:t>
            </a:r>
            <a:r>
              <a:rPr kumimoji="1" lang="en-US" altLang="ja-JP" dirty="0" err="1"/>
              <a:t>ithub</a:t>
            </a:r>
            <a:r>
              <a:rPr kumimoji="1" lang="ja-JP" altLang="en-US" dirty="0"/>
              <a:t>とは</a:t>
            </a:r>
          </a:p>
        </p:txBody>
      </p:sp>
      <p:sp>
        <p:nvSpPr>
          <p:cNvPr id="3" name="コンテンツ プレースホルダー 2">
            <a:extLst>
              <a:ext uri="{FF2B5EF4-FFF2-40B4-BE49-F238E27FC236}">
                <a16:creationId xmlns:a16="http://schemas.microsoft.com/office/drawing/2014/main" id="{E50578A3-C9B5-4D23-8AE9-309C98DD9659}"/>
              </a:ext>
            </a:extLst>
          </p:cNvPr>
          <p:cNvSpPr>
            <a:spLocks noGrp="1"/>
          </p:cNvSpPr>
          <p:nvPr>
            <p:ph idx="1"/>
          </p:nvPr>
        </p:nvSpPr>
        <p:spPr>
          <a:xfrm>
            <a:off x="581192" y="1136243"/>
            <a:ext cx="11029615" cy="1577019"/>
          </a:xfrm>
        </p:spPr>
        <p:txBody>
          <a:bodyPr/>
          <a:lstStyle/>
          <a:p>
            <a:r>
              <a:rPr lang="ja-JP" altLang="en-US" b="1" dirty="0">
                <a:solidFill>
                  <a:srgbClr val="FF0000"/>
                </a:solidFill>
              </a:rPr>
              <a:t>バージョン管理システム</a:t>
            </a:r>
            <a:r>
              <a:rPr lang="ja-JP" altLang="en-US" dirty="0"/>
              <a:t>があり、ファイルの履歴を残しておくことで以前の状態に復元可能　</a:t>
            </a:r>
            <a:endParaRPr lang="en-US" altLang="ja-JP" dirty="0"/>
          </a:p>
        </p:txBody>
      </p:sp>
      <p:sp>
        <p:nvSpPr>
          <p:cNvPr id="4" name="スライド番号プレースホルダー 3">
            <a:extLst>
              <a:ext uri="{FF2B5EF4-FFF2-40B4-BE49-F238E27FC236}">
                <a16:creationId xmlns:a16="http://schemas.microsoft.com/office/drawing/2014/main" id="{48BB0FD6-E5A1-43BD-AE94-595036A0C4E9}"/>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sp>
        <p:nvSpPr>
          <p:cNvPr id="8" name="二等辺三角形 7">
            <a:extLst>
              <a:ext uri="{FF2B5EF4-FFF2-40B4-BE49-F238E27FC236}">
                <a16:creationId xmlns:a16="http://schemas.microsoft.com/office/drawing/2014/main" id="{69311FE3-94AB-4A78-B384-5BDFC4C64901}"/>
              </a:ext>
            </a:extLst>
          </p:cNvPr>
          <p:cNvSpPr/>
          <p:nvPr/>
        </p:nvSpPr>
        <p:spPr>
          <a:xfrm>
            <a:off x="1362177" y="4249731"/>
            <a:ext cx="543790" cy="6916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8E91EE2-C3CE-4F26-9927-0745703DB657}"/>
              </a:ext>
            </a:extLst>
          </p:cNvPr>
          <p:cNvSpPr/>
          <p:nvPr/>
        </p:nvSpPr>
        <p:spPr>
          <a:xfrm>
            <a:off x="1424324" y="4016099"/>
            <a:ext cx="419495" cy="467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二等辺三角形 8">
            <a:extLst>
              <a:ext uri="{FF2B5EF4-FFF2-40B4-BE49-F238E27FC236}">
                <a16:creationId xmlns:a16="http://schemas.microsoft.com/office/drawing/2014/main" id="{49B0460C-9402-4EBF-A603-BC47B00C9E95}"/>
              </a:ext>
            </a:extLst>
          </p:cNvPr>
          <p:cNvSpPr/>
          <p:nvPr/>
        </p:nvSpPr>
        <p:spPr>
          <a:xfrm>
            <a:off x="2107850" y="4249731"/>
            <a:ext cx="543790" cy="691633"/>
          </a:xfrm>
          <a:prstGeom prst="triangl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5C0F5FB-E8B6-49F1-A6BC-85A426867DDB}"/>
              </a:ext>
            </a:extLst>
          </p:cNvPr>
          <p:cNvSpPr/>
          <p:nvPr/>
        </p:nvSpPr>
        <p:spPr>
          <a:xfrm>
            <a:off x="2169997" y="4016099"/>
            <a:ext cx="419495" cy="467263"/>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二等辺三角形 10">
            <a:extLst>
              <a:ext uri="{FF2B5EF4-FFF2-40B4-BE49-F238E27FC236}">
                <a16:creationId xmlns:a16="http://schemas.microsoft.com/office/drawing/2014/main" id="{42FB3F65-B98C-4473-A498-AD241F2C761E}"/>
              </a:ext>
            </a:extLst>
          </p:cNvPr>
          <p:cNvSpPr/>
          <p:nvPr/>
        </p:nvSpPr>
        <p:spPr>
          <a:xfrm>
            <a:off x="2915671" y="4249731"/>
            <a:ext cx="543790" cy="691633"/>
          </a:xfrm>
          <a:prstGeom prst="triangl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A309944-9DE0-4F32-BD43-756673AB24F5}"/>
              </a:ext>
            </a:extLst>
          </p:cNvPr>
          <p:cNvSpPr/>
          <p:nvPr/>
        </p:nvSpPr>
        <p:spPr>
          <a:xfrm>
            <a:off x="2977818" y="4016099"/>
            <a:ext cx="419495" cy="46726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2428FE84-00C4-4FB6-844E-94935F5F16EC}"/>
              </a:ext>
            </a:extLst>
          </p:cNvPr>
          <p:cNvSpPr/>
          <p:nvPr/>
        </p:nvSpPr>
        <p:spPr>
          <a:xfrm>
            <a:off x="1645677" y="5375379"/>
            <a:ext cx="543790" cy="69163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24B3CDA-CB3D-422B-94F7-D13FAC503BA8}"/>
              </a:ext>
            </a:extLst>
          </p:cNvPr>
          <p:cNvSpPr/>
          <p:nvPr/>
        </p:nvSpPr>
        <p:spPr>
          <a:xfrm>
            <a:off x="1707824" y="5141747"/>
            <a:ext cx="419495" cy="467263"/>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二等辺三角形 14">
            <a:extLst>
              <a:ext uri="{FF2B5EF4-FFF2-40B4-BE49-F238E27FC236}">
                <a16:creationId xmlns:a16="http://schemas.microsoft.com/office/drawing/2014/main" id="{30AB6C72-759B-42A2-95E9-6C369320E27C}"/>
              </a:ext>
            </a:extLst>
          </p:cNvPr>
          <p:cNvSpPr/>
          <p:nvPr/>
        </p:nvSpPr>
        <p:spPr>
          <a:xfrm>
            <a:off x="2558418" y="5375379"/>
            <a:ext cx="543790" cy="691633"/>
          </a:xfrm>
          <a:prstGeom prst="triangl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F5A9627-C492-4182-83F1-E5928F9EA15A}"/>
              </a:ext>
            </a:extLst>
          </p:cNvPr>
          <p:cNvSpPr/>
          <p:nvPr/>
        </p:nvSpPr>
        <p:spPr>
          <a:xfrm>
            <a:off x="2620565" y="5141747"/>
            <a:ext cx="419495" cy="467263"/>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C329EAC7-95C1-4737-BFC1-1D01C734133E}"/>
              </a:ext>
            </a:extLst>
          </p:cNvPr>
          <p:cNvSpPr txBox="1"/>
          <p:nvPr/>
        </p:nvSpPr>
        <p:spPr>
          <a:xfrm>
            <a:off x="883384" y="3386603"/>
            <a:ext cx="3150764" cy="461665"/>
          </a:xfrm>
          <a:prstGeom prst="rect">
            <a:avLst/>
          </a:prstGeom>
          <a:noFill/>
        </p:spPr>
        <p:txBody>
          <a:bodyPr wrap="square" rtlCol="0">
            <a:spAutoFit/>
          </a:bodyPr>
          <a:lstStyle/>
          <a:p>
            <a:r>
              <a:rPr kumimoji="1" lang="ja-JP" altLang="en-US" sz="2400" b="1" dirty="0"/>
              <a:t>プロジェクトチーム</a:t>
            </a:r>
          </a:p>
        </p:txBody>
      </p:sp>
      <p:sp>
        <p:nvSpPr>
          <p:cNvPr id="24" name="正方形/長方形 23">
            <a:extLst>
              <a:ext uri="{FF2B5EF4-FFF2-40B4-BE49-F238E27FC236}">
                <a16:creationId xmlns:a16="http://schemas.microsoft.com/office/drawing/2014/main" id="{D9CBE4F9-4212-467C-A469-864EB8DB9F58}"/>
              </a:ext>
            </a:extLst>
          </p:cNvPr>
          <p:cNvSpPr/>
          <p:nvPr/>
        </p:nvSpPr>
        <p:spPr>
          <a:xfrm>
            <a:off x="7429071" y="3848275"/>
            <a:ext cx="3157228" cy="2629663"/>
          </a:xfrm>
          <a:prstGeom prst="rect">
            <a:avLst/>
          </a:prstGeom>
          <a:ln>
            <a:solidFill>
              <a:srgbClr val="27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altLang="ja-JP" sz="2800" dirty="0"/>
              <a:t>Ver1</a:t>
            </a:r>
          </a:p>
          <a:p>
            <a:pPr algn="ctr">
              <a:spcBef>
                <a:spcPts val="600"/>
              </a:spcBef>
            </a:pPr>
            <a:r>
              <a:rPr lang="en-US" altLang="ja-JP" sz="2800" dirty="0"/>
              <a:t>Ver2</a:t>
            </a:r>
          </a:p>
          <a:p>
            <a:pPr lvl="0" algn="ctr">
              <a:spcBef>
                <a:spcPts val="600"/>
              </a:spcBef>
            </a:pPr>
            <a:r>
              <a:rPr lang="en-US" altLang="ja-JP" sz="2800" dirty="0">
                <a:solidFill>
                  <a:prstClr val="white"/>
                </a:solidFill>
              </a:rPr>
              <a:t>Ver3</a:t>
            </a:r>
          </a:p>
          <a:p>
            <a:pPr lvl="0" algn="ctr">
              <a:spcBef>
                <a:spcPts val="600"/>
              </a:spcBef>
            </a:pPr>
            <a:r>
              <a:rPr lang="en-US" altLang="ja-JP" sz="2800" dirty="0">
                <a:solidFill>
                  <a:prstClr val="white"/>
                </a:solidFill>
              </a:rPr>
              <a:t>Ver4</a:t>
            </a:r>
          </a:p>
          <a:p>
            <a:pPr algn="ctr">
              <a:spcBef>
                <a:spcPts val="600"/>
              </a:spcBef>
            </a:pPr>
            <a:r>
              <a:rPr lang="en-US" altLang="ja-JP" sz="2800" dirty="0"/>
              <a:t>Ver5</a:t>
            </a:r>
          </a:p>
        </p:txBody>
      </p:sp>
      <p:sp>
        <p:nvSpPr>
          <p:cNvPr id="25" name="思考の吹き出し: 雲形 24">
            <a:extLst>
              <a:ext uri="{FF2B5EF4-FFF2-40B4-BE49-F238E27FC236}">
                <a16:creationId xmlns:a16="http://schemas.microsoft.com/office/drawing/2014/main" id="{EC0B51BF-7CF1-4EF1-A3BA-730A6570DBBD}"/>
              </a:ext>
            </a:extLst>
          </p:cNvPr>
          <p:cNvSpPr/>
          <p:nvPr/>
        </p:nvSpPr>
        <p:spPr>
          <a:xfrm>
            <a:off x="3612482" y="3097771"/>
            <a:ext cx="3308808" cy="2457303"/>
          </a:xfrm>
          <a:prstGeom prst="cloudCallout">
            <a:avLst>
              <a:gd name="adj1" fmla="val -46869"/>
              <a:gd name="adj2" fmla="val 40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altLang="ja-JP" dirty="0"/>
          </a:p>
        </p:txBody>
      </p:sp>
      <p:sp>
        <p:nvSpPr>
          <p:cNvPr id="26" name="テキスト ボックス 25">
            <a:extLst>
              <a:ext uri="{FF2B5EF4-FFF2-40B4-BE49-F238E27FC236}">
                <a16:creationId xmlns:a16="http://schemas.microsoft.com/office/drawing/2014/main" id="{D473E548-8E66-4A4E-9A98-91A15E9293B8}"/>
              </a:ext>
            </a:extLst>
          </p:cNvPr>
          <p:cNvSpPr txBox="1"/>
          <p:nvPr/>
        </p:nvSpPr>
        <p:spPr>
          <a:xfrm>
            <a:off x="3924649" y="3996275"/>
            <a:ext cx="2787881" cy="707886"/>
          </a:xfrm>
          <a:prstGeom prst="rect">
            <a:avLst/>
          </a:prstGeom>
          <a:noFill/>
        </p:spPr>
        <p:txBody>
          <a:bodyPr wrap="square" rtlCol="0">
            <a:spAutoFit/>
          </a:bodyPr>
          <a:lstStyle/>
          <a:p>
            <a:pPr algn="ctr">
              <a:spcBef>
                <a:spcPts val="600"/>
              </a:spcBef>
            </a:pPr>
            <a:r>
              <a:rPr lang="en-US" altLang="ja-JP" sz="2000" b="1" dirty="0">
                <a:solidFill>
                  <a:schemeClr val="bg1"/>
                </a:solidFill>
              </a:rPr>
              <a:t>Ver5</a:t>
            </a:r>
            <a:r>
              <a:rPr lang="ja-JP" altLang="en-US" sz="2000" b="1" dirty="0" err="1">
                <a:solidFill>
                  <a:schemeClr val="bg1"/>
                </a:solidFill>
              </a:rPr>
              <a:t>まで</a:t>
            </a:r>
            <a:r>
              <a:rPr lang="ja-JP" altLang="en-US" sz="2000" b="1" dirty="0">
                <a:solidFill>
                  <a:schemeClr val="bg1"/>
                </a:solidFill>
              </a:rPr>
              <a:t>開発したけど</a:t>
            </a:r>
            <a:r>
              <a:rPr lang="en-US" altLang="ja-JP" sz="2000" b="1" dirty="0">
                <a:solidFill>
                  <a:schemeClr val="bg1"/>
                </a:solidFill>
              </a:rPr>
              <a:t>Ver2</a:t>
            </a:r>
            <a:r>
              <a:rPr lang="ja-JP" altLang="en-US" sz="2000" b="1" dirty="0" err="1">
                <a:solidFill>
                  <a:schemeClr val="bg1"/>
                </a:solidFill>
              </a:rPr>
              <a:t>まで</a:t>
            </a:r>
            <a:r>
              <a:rPr lang="ja-JP" altLang="en-US" sz="2000" b="1" dirty="0">
                <a:solidFill>
                  <a:schemeClr val="bg1"/>
                </a:solidFill>
              </a:rPr>
              <a:t>戻したい</a:t>
            </a:r>
            <a:r>
              <a:rPr lang="en-US" altLang="ja-JP" sz="2000" b="1" dirty="0">
                <a:solidFill>
                  <a:schemeClr val="bg1"/>
                </a:solidFill>
              </a:rPr>
              <a:t>…</a:t>
            </a:r>
          </a:p>
        </p:txBody>
      </p:sp>
      <p:sp>
        <p:nvSpPr>
          <p:cNvPr id="67" name="矢印: U ターン 66">
            <a:extLst>
              <a:ext uri="{FF2B5EF4-FFF2-40B4-BE49-F238E27FC236}">
                <a16:creationId xmlns:a16="http://schemas.microsoft.com/office/drawing/2014/main" id="{60A7C6AF-E658-4158-872F-F8BE1F160873}"/>
              </a:ext>
            </a:extLst>
          </p:cNvPr>
          <p:cNvSpPr/>
          <p:nvPr/>
        </p:nvSpPr>
        <p:spPr>
          <a:xfrm rot="16200000" flipV="1">
            <a:off x="9466964" y="4302757"/>
            <a:ext cx="2158717" cy="1886933"/>
          </a:xfrm>
          <a:prstGeom prst="uturnArrow">
            <a:avLst>
              <a:gd name="adj1" fmla="val 15008"/>
              <a:gd name="adj2" fmla="val 25000"/>
              <a:gd name="adj3" fmla="val 26133"/>
              <a:gd name="adj4" fmla="val 43750"/>
              <a:gd name="adj5" fmla="val 100000"/>
            </a:avLst>
          </a:prstGeom>
          <a:solidFill>
            <a:schemeClr val="bg1"/>
          </a:solidFill>
          <a:ln w="76200">
            <a:solidFill>
              <a:srgbClr val="23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フレーム 67">
            <a:extLst>
              <a:ext uri="{FF2B5EF4-FFF2-40B4-BE49-F238E27FC236}">
                <a16:creationId xmlns:a16="http://schemas.microsoft.com/office/drawing/2014/main" id="{FD4A194E-7CBF-4B39-A246-1690675D102A}"/>
              </a:ext>
            </a:extLst>
          </p:cNvPr>
          <p:cNvSpPr/>
          <p:nvPr/>
        </p:nvSpPr>
        <p:spPr>
          <a:xfrm>
            <a:off x="8546078" y="5874622"/>
            <a:ext cx="998629" cy="584462"/>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フレーム 68">
            <a:extLst>
              <a:ext uri="{FF2B5EF4-FFF2-40B4-BE49-F238E27FC236}">
                <a16:creationId xmlns:a16="http://schemas.microsoft.com/office/drawing/2014/main" id="{67F016BB-A28C-4C30-A0AA-D86A6B030C2C}"/>
              </a:ext>
            </a:extLst>
          </p:cNvPr>
          <p:cNvSpPr/>
          <p:nvPr/>
        </p:nvSpPr>
        <p:spPr>
          <a:xfrm>
            <a:off x="8530055" y="4365200"/>
            <a:ext cx="998629" cy="584462"/>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36E8FACC-038C-48D9-83C8-DF390E39EDF7}"/>
              </a:ext>
            </a:extLst>
          </p:cNvPr>
          <p:cNvSpPr txBox="1"/>
          <p:nvPr/>
        </p:nvSpPr>
        <p:spPr>
          <a:xfrm>
            <a:off x="7503456" y="2874886"/>
            <a:ext cx="3008458" cy="1031051"/>
          </a:xfrm>
          <a:prstGeom prst="rect">
            <a:avLst/>
          </a:prstGeom>
          <a:noFill/>
          <a:ln w="76200">
            <a:solidFill>
              <a:srgbClr val="27A400"/>
            </a:solidFill>
          </a:ln>
        </p:spPr>
        <p:txBody>
          <a:bodyPr wrap="square" rtlCol="0">
            <a:spAutoFit/>
          </a:bodyPr>
          <a:lstStyle/>
          <a:p>
            <a:pPr algn="ctr">
              <a:spcBef>
                <a:spcPts val="600"/>
              </a:spcBef>
            </a:pPr>
            <a:r>
              <a:rPr lang="en-US" altLang="ja-JP" sz="2800" dirty="0" err="1"/>
              <a:t>Github</a:t>
            </a:r>
            <a:r>
              <a:rPr lang="ja-JP" altLang="en-US" sz="2800" dirty="0"/>
              <a:t>内の</a:t>
            </a:r>
            <a:endParaRPr lang="en-US" altLang="ja-JP" sz="2800" dirty="0"/>
          </a:p>
          <a:p>
            <a:pPr algn="ctr">
              <a:spcBef>
                <a:spcPts val="600"/>
              </a:spcBef>
            </a:pPr>
            <a:r>
              <a:rPr lang="ja-JP" altLang="en-US" sz="2800" dirty="0"/>
              <a:t>共有リポジトリ</a:t>
            </a:r>
            <a:endParaRPr lang="en-US" altLang="ja-JP" sz="2800" dirty="0"/>
          </a:p>
        </p:txBody>
      </p:sp>
    </p:spTree>
    <p:extLst>
      <p:ext uri="{BB962C8B-B14F-4D97-AF65-F5344CB8AC3E}">
        <p14:creationId xmlns:p14="http://schemas.microsoft.com/office/powerpoint/2010/main" val="364737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7" grpId="0" animBg="1"/>
      <p:bldP spid="68" grpId="0" animBg="1"/>
      <p:bldP spid="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6C390-F220-4876-A502-5A115CCB6D42}"/>
              </a:ext>
            </a:extLst>
          </p:cNvPr>
          <p:cNvSpPr>
            <a:spLocks noGrp="1"/>
          </p:cNvSpPr>
          <p:nvPr>
            <p:ph type="title"/>
          </p:nvPr>
        </p:nvSpPr>
        <p:spPr/>
        <p:txBody>
          <a:bodyPr/>
          <a:lstStyle/>
          <a:p>
            <a:r>
              <a:rPr kumimoji="1" lang="ja-JP" altLang="en-US" dirty="0"/>
              <a:t>コンフリクト（競合）</a:t>
            </a:r>
          </a:p>
        </p:txBody>
      </p:sp>
      <p:sp>
        <p:nvSpPr>
          <p:cNvPr id="3" name="コンテンツ プレースホルダー 2">
            <a:extLst>
              <a:ext uri="{FF2B5EF4-FFF2-40B4-BE49-F238E27FC236}">
                <a16:creationId xmlns:a16="http://schemas.microsoft.com/office/drawing/2014/main" id="{B2688D11-C3DF-479C-AD07-12B6CA5F6020}"/>
              </a:ext>
            </a:extLst>
          </p:cNvPr>
          <p:cNvSpPr>
            <a:spLocks noGrp="1"/>
          </p:cNvSpPr>
          <p:nvPr>
            <p:ph idx="1"/>
          </p:nvPr>
        </p:nvSpPr>
        <p:spPr>
          <a:xfrm>
            <a:off x="581192" y="1264464"/>
            <a:ext cx="11029615" cy="1529536"/>
          </a:xfrm>
        </p:spPr>
        <p:txBody>
          <a:bodyPr/>
          <a:lstStyle/>
          <a:p>
            <a:r>
              <a:rPr kumimoji="1" lang="ja-JP" altLang="en-US" dirty="0"/>
              <a:t>同じファイルの同じ箇所を編集してプルリクエストを行うとコンフリクト（競合）が起こる</a:t>
            </a:r>
          </a:p>
        </p:txBody>
      </p:sp>
      <p:sp>
        <p:nvSpPr>
          <p:cNvPr id="4" name="スライド番号プレースホルダー 3">
            <a:extLst>
              <a:ext uri="{FF2B5EF4-FFF2-40B4-BE49-F238E27FC236}">
                <a16:creationId xmlns:a16="http://schemas.microsoft.com/office/drawing/2014/main" id="{194FDBB8-584F-4533-AF01-C05BD624132A}"/>
              </a:ext>
            </a:extLst>
          </p:cNvPr>
          <p:cNvSpPr>
            <a:spLocks noGrp="1"/>
          </p:cNvSpPr>
          <p:nvPr>
            <p:ph type="sldNum" sz="quarter" idx="12"/>
          </p:nvPr>
        </p:nvSpPr>
        <p:spPr/>
        <p:txBody>
          <a:bodyPr/>
          <a:lstStyle/>
          <a:p>
            <a:fld id="{57021661-B2A8-457F-930E-F617AD024F3F}" type="slidenum">
              <a:rPr lang="ja-JP" altLang="en-US" smtClean="0"/>
              <a:pPr/>
              <a:t>40</a:t>
            </a:fld>
            <a:endParaRPr lang="ja-JP" altLang="en-US" dirty="0"/>
          </a:p>
        </p:txBody>
      </p:sp>
      <p:sp>
        <p:nvSpPr>
          <p:cNvPr id="6" name="正方形/長方形 5">
            <a:extLst>
              <a:ext uri="{FF2B5EF4-FFF2-40B4-BE49-F238E27FC236}">
                <a16:creationId xmlns:a16="http://schemas.microsoft.com/office/drawing/2014/main" id="{472A0D63-FCD5-4C0E-A4E4-FEDE0A6C2140}"/>
              </a:ext>
            </a:extLst>
          </p:cNvPr>
          <p:cNvSpPr/>
          <p:nvPr/>
        </p:nvSpPr>
        <p:spPr>
          <a:xfrm>
            <a:off x="4321995" y="5193183"/>
            <a:ext cx="2647214" cy="1311785"/>
          </a:xfrm>
          <a:prstGeom prst="rect">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master</a:t>
            </a:r>
            <a:endParaRPr kumimoji="1" lang="ja-JP" altLang="en-US" sz="4000" b="1" dirty="0"/>
          </a:p>
        </p:txBody>
      </p:sp>
      <p:sp>
        <p:nvSpPr>
          <p:cNvPr id="7" name="正方形/長方形 6">
            <a:extLst>
              <a:ext uri="{FF2B5EF4-FFF2-40B4-BE49-F238E27FC236}">
                <a16:creationId xmlns:a16="http://schemas.microsoft.com/office/drawing/2014/main" id="{6A751AD7-B135-44D5-A265-6F19F3F6A90A}"/>
              </a:ext>
            </a:extLst>
          </p:cNvPr>
          <p:cNvSpPr/>
          <p:nvPr/>
        </p:nvSpPr>
        <p:spPr>
          <a:xfrm>
            <a:off x="1051025" y="4064001"/>
            <a:ext cx="2647214" cy="80708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ブランチ</a:t>
            </a:r>
            <a:r>
              <a:rPr lang="en-US" altLang="ja-JP" sz="2800" dirty="0"/>
              <a:t>A</a:t>
            </a:r>
          </a:p>
        </p:txBody>
      </p:sp>
      <p:sp>
        <p:nvSpPr>
          <p:cNvPr id="8" name="正方形/長方形 7">
            <a:extLst>
              <a:ext uri="{FF2B5EF4-FFF2-40B4-BE49-F238E27FC236}">
                <a16:creationId xmlns:a16="http://schemas.microsoft.com/office/drawing/2014/main" id="{72E8CCC5-1D70-42A9-9176-9F4AAFC200A6}"/>
              </a:ext>
            </a:extLst>
          </p:cNvPr>
          <p:cNvSpPr/>
          <p:nvPr/>
        </p:nvSpPr>
        <p:spPr>
          <a:xfrm>
            <a:off x="7803536" y="4001350"/>
            <a:ext cx="2647214" cy="80708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ブランチ</a:t>
            </a:r>
            <a:r>
              <a:rPr lang="en-US" altLang="ja-JP" sz="2800" b="1" dirty="0"/>
              <a:t>B</a:t>
            </a:r>
            <a:endParaRPr kumimoji="1" lang="ja-JP" altLang="en-US" sz="2800" b="1" dirty="0"/>
          </a:p>
        </p:txBody>
      </p:sp>
      <p:sp>
        <p:nvSpPr>
          <p:cNvPr id="9" name="矢印: 折線 8">
            <a:extLst>
              <a:ext uri="{FF2B5EF4-FFF2-40B4-BE49-F238E27FC236}">
                <a16:creationId xmlns:a16="http://schemas.microsoft.com/office/drawing/2014/main" id="{86A1A6A8-1AE8-407D-8265-B53EA66610D3}"/>
              </a:ext>
            </a:extLst>
          </p:cNvPr>
          <p:cNvSpPr/>
          <p:nvPr/>
        </p:nvSpPr>
        <p:spPr>
          <a:xfrm flipV="1">
            <a:off x="2133600" y="4933786"/>
            <a:ext cx="1838960" cy="1311785"/>
          </a:xfrm>
          <a:prstGeom prst="ben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折線 9">
            <a:extLst>
              <a:ext uri="{FF2B5EF4-FFF2-40B4-BE49-F238E27FC236}">
                <a16:creationId xmlns:a16="http://schemas.microsoft.com/office/drawing/2014/main" id="{BFCE6925-2F78-4470-A0B4-42E7246E90A7}"/>
              </a:ext>
            </a:extLst>
          </p:cNvPr>
          <p:cNvSpPr/>
          <p:nvPr/>
        </p:nvSpPr>
        <p:spPr>
          <a:xfrm flipH="1" flipV="1">
            <a:off x="7158387" y="4871086"/>
            <a:ext cx="2042173" cy="1487299"/>
          </a:xfrm>
          <a:prstGeom prst="bentArrow">
            <a:avLst>
              <a:gd name="adj1" fmla="val 19929"/>
              <a:gd name="adj2" fmla="val 25000"/>
              <a:gd name="adj3" fmla="val 25000"/>
              <a:gd name="adj4" fmla="val 43750"/>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吹き出し: 四角形 10">
            <a:extLst>
              <a:ext uri="{FF2B5EF4-FFF2-40B4-BE49-F238E27FC236}">
                <a16:creationId xmlns:a16="http://schemas.microsoft.com/office/drawing/2014/main" id="{89F31EE2-07F9-494D-AB3D-2917D03E4FC9}"/>
              </a:ext>
            </a:extLst>
          </p:cNvPr>
          <p:cNvSpPr/>
          <p:nvPr/>
        </p:nvSpPr>
        <p:spPr>
          <a:xfrm>
            <a:off x="1051025" y="3429000"/>
            <a:ext cx="1590575" cy="479910"/>
          </a:xfrm>
          <a:prstGeom prst="wedgeRectCallout">
            <a:avLst>
              <a:gd name="adj1" fmla="val 26586"/>
              <a:gd name="adj2" fmla="val 74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p</a:t>
            </a:r>
            <a:r>
              <a:rPr kumimoji="1" lang="en-US" altLang="ja-JP" sz="2400" dirty="0">
                <a:solidFill>
                  <a:schemeClr val="tx1"/>
                </a:solidFill>
              </a:rPr>
              <a:t>rint(“hi”)</a:t>
            </a:r>
          </a:p>
        </p:txBody>
      </p:sp>
      <p:sp>
        <p:nvSpPr>
          <p:cNvPr id="12" name="吹き出し: 四角形 11">
            <a:extLst>
              <a:ext uri="{FF2B5EF4-FFF2-40B4-BE49-F238E27FC236}">
                <a16:creationId xmlns:a16="http://schemas.microsoft.com/office/drawing/2014/main" id="{9EE5E0A3-C160-41F1-B25A-386BCE628757}"/>
              </a:ext>
            </a:extLst>
          </p:cNvPr>
          <p:cNvSpPr/>
          <p:nvPr/>
        </p:nvSpPr>
        <p:spPr>
          <a:xfrm>
            <a:off x="8238133" y="3359341"/>
            <a:ext cx="2819280" cy="479910"/>
          </a:xfrm>
          <a:prstGeom prst="wedgeRectCallout">
            <a:avLst>
              <a:gd name="adj1" fmla="val 9407"/>
              <a:gd name="adj2" fmla="val 74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p</a:t>
            </a:r>
            <a:r>
              <a:rPr kumimoji="1" lang="en-US" altLang="ja-JP" sz="2400" dirty="0">
                <a:solidFill>
                  <a:schemeClr val="tx1"/>
                </a:solidFill>
              </a:rPr>
              <a:t>rint(“</a:t>
            </a:r>
            <a:r>
              <a:rPr kumimoji="1" lang="ja-JP" altLang="en-US" sz="2400" dirty="0">
                <a:solidFill>
                  <a:schemeClr val="tx1"/>
                </a:solidFill>
              </a:rPr>
              <a:t>こんにちは</a:t>
            </a:r>
            <a:r>
              <a:rPr kumimoji="1" lang="en-US" altLang="ja-JP" sz="2400" dirty="0">
                <a:solidFill>
                  <a:schemeClr val="tx1"/>
                </a:solidFill>
              </a:rPr>
              <a:t>”)</a:t>
            </a:r>
          </a:p>
        </p:txBody>
      </p:sp>
      <p:sp>
        <p:nvSpPr>
          <p:cNvPr id="13" name="四角形: 角を丸くする 12">
            <a:extLst>
              <a:ext uri="{FF2B5EF4-FFF2-40B4-BE49-F238E27FC236}">
                <a16:creationId xmlns:a16="http://schemas.microsoft.com/office/drawing/2014/main" id="{EB2DE6D8-1A27-4DED-BA6F-9D4DD2996034}"/>
              </a:ext>
            </a:extLst>
          </p:cNvPr>
          <p:cNvSpPr/>
          <p:nvPr/>
        </p:nvSpPr>
        <p:spPr>
          <a:xfrm>
            <a:off x="1051025" y="3170036"/>
            <a:ext cx="1074889" cy="31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Hello.py</a:t>
            </a:r>
            <a:endParaRPr kumimoji="1" lang="ja-JP" altLang="en-US" dirty="0"/>
          </a:p>
        </p:txBody>
      </p:sp>
      <p:sp>
        <p:nvSpPr>
          <p:cNvPr id="14" name="四角形: 角を丸くする 13">
            <a:extLst>
              <a:ext uri="{FF2B5EF4-FFF2-40B4-BE49-F238E27FC236}">
                <a16:creationId xmlns:a16="http://schemas.microsoft.com/office/drawing/2014/main" id="{E1E58F50-D099-4E11-9EC3-E63737EC2981}"/>
              </a:ext>
            </a:extLst>
          </p:cNvPr>
          <p:cNvSpPr/>
          <p:nvPr/>
        </p:nvSpPr>
        <p:spPr>
          <a:xfrm>
            <a:off x="8219743" y="3108916"/>
            <a:ext cx="1074889" cy="31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Hello.py</a:t>
            </a:r>
            <a:endParaRPr kumimoji="1" lang="ja-JP" altLang="en-US" dirty="0"/>
          </a:p>
        </p:txBody>
      </p:sp>
      <p:sp>
        <p:nvSpPr>
          <p:cNvPr id="15" name="吹き出し: 角を丸めた四角形 14">
            <a:extLst>
              <a:ext uri="{FF2B5EF4-FFF2-40B4-BE49-F238E27FC236}">
                <a16:creationId xmlns:a16="http://schemas.microsoft.com/office/drawing/2014/main" id="{A6CAA8EB-C9DA-4D1C-A45C-BCE646BCF90C}"/>
              </a:ext>
            </a:extLst>
          </p:cNvPr>
          <p:cNvSpPr/>
          <p:nvPr/>
        </p:nvSpPr>
        <p:spPr>
          <a:xfrm>
            <a:off x="9389738" y="5589678"/>
            <a:ext cx="1838979" cy="479910"/>
          </a:xfrm>
          <a:prstGeom prst="wedgeRoundRectCallout">
            <a:avLst>
              <a:gd name="adj1" fmla="val -57790"/>
              <a:gd name="adj2" fmla="val -38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Pull request</a:t>
            </a:r>
          </a:p>
        </p:txBody>
      </p:sp>
      <p:sp>
        <p:nvSpPr>
          <p:cNvPr id="16" name="吹き出し: 角を丸めた四角形 15">
            <a:extLst>
              <a:ext uri="{FF2B5EF4-FFF2-40B4-BE49-F238E27FC236}">
                <a16:creationId xmlns:a16="http://schemas.microsoft.com/office/drawing/2014/main" id="{B261A243-4B22-4080-A36E-6DBC9D365E1B}"/>
              </a:ext>
            </a:extLst>
          </p:cNvPr>
          <p:cNvSpPr/>
          <p:nvPr/>
        </p:nvSpPr>
        <p:spPr>
          <a:xfrm>
            <a:off x="139871" y="5352831"/>
            <a:ext cx="1706441" cy="473694"/>
          </a:xfrm>
          <a:prstGeom prst="wedgeRoundRectCallout">
            <a:avLst>
              <a:gd name="adj1" fmla="val 61210"/>
              <a:gd name="adj2" fmla="val 79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Pull request</a:t>
            </a:r>
          </a:p>
        </p:txBody>
      </p:sp>
      <p:sp>
        <p:nvSpPr>
          <p:cNvPr id="18" name="思考の吹き出し: 雲形 17">
            <a:extLst>
              <a:ext uri="{FF2B5EF4-FFF2-40B4-BE49-F238E27FC236}">
                <a16:creationId xmlns:a16="http://schemas.microsoft.com/office/drawing/2014/main" id="{8FB03F5D-E89C-4735-8B36-5912B72EF215}"/>
              </a:ext>
            </a:extLst>
          </p:cNvPr>
          <p:cNvSpPr/>
          <p:nvPr/>
        </p:nvSpPr>
        <p:spPr>
          <a:xfrm>
            <a:off x="4947919" y="4064001"/>
            <a:ext cx="1899369" cy="88629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どっちを採用？</a:t>
            </a:r>
          </a:p>
        </p:txBody>
      </p:sp>
    </p:spTree>
    <p:extLst>
      <p:ext uri="{BB962C8B-B14F-4D97-AF65-F5344CB8AC3E}">
        <p14:creationId xmlns:p14="http://schemas.microsoft.com/office/powerpoint/2010/main" val="3951366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6C390-F220-4876-A502-5A115CCB6D42}"/>
              </a:ext>
            </a:extLst>
          </p:cNvPr>
          <p:cNvSpPr>
            <a:spLocks noGrp="1"/>
          </p:cNvSpPr>
          <p:nvPr>
            <p:ph type="title"/>
          </p:nvPr>
        </p:nvSpPr>
        <p:spPr/>
        <p:txBody>
          <a:bodyPr/>
          <a:lstStyle/>
          <a:p>
            <a:r>
              <a:rPr kumimoji="1" lang="ja-JP" altLang="en-US" dirty="0"/>
              <a:t>コンフリクト（競合）</a:t>
            </a:r>
          </a:p>
        </p:txBody>
      </p:sp>
      <p:sp>
        <p:nvSpPr>
          <p:cNvPr id="3" name="コンテンツ プレースホルダー 2">
            <a:extLst>
              <a:ext uri="{FF2B5EF4-FFF2-40B4-BE49-F238E27FC236}">
                <a16:creationId xmlns:a16="http://schemas.microsoft.com/office/drawing/2014/main" id="{B2688D11-C3DF-479C-AD07-12B6CA5F6020}"/>
              </a:ext>
            </a:extLst>
          </p:cNvPr>
          <p:cNvSpPr>
            <a:spLocks noGrp="1"/>
          </p:cNvSpPr>
          <p:nvPr>
            <p:ph idx="1"/>
          </p:nvPr>
        </p:nvSpPr>
        <p:spPr>
          <a:xfrm>
            <a:off x="581192" y="1125018"/>
            <a:ext cx="11029615" cy="2261056"/>
          </a:xfrm>
        </p:spPr>
        <p:txBody>
          <a:bodyPr>
            <a:normAutofit/>
          </a:bodyPr>
          <a:lstStyle/>
          <a:p>
            <a:pPr>
              <a:spcBef>
                <a:spcPts val="0"/>
              </a:spcBef>
              <a:spcAft>
                <a:spcPts val="0"/>
              </a:spcAft>
            </a:pPr>
            <a:r>
              <a:rPr lang="ja-JP" altLang="en-US" sz="2400" dirty="0"/>
              <a:t>コンフリクトはなるべく起こらないほうがよいので</a:t>
            </a:r>
            <a:endParaRPr lang="en-US" altLang="ja-JP" sz="2400" dirty="0"/>
          </a:p>
          <a:p>
            <a:pPr>
              <a:spcBef>
                <a:spcPts val="0"/>
              </a:spcBef>
              <a:spcAft>
                <a:spcPts val="0"/>
              </a:spcAft>
            </a:pPr>
            <a:r>
              <a:rPr lang="ja-JP" altLang="en-US" sz="2400" dirty="0"/>
              <a:t>・あらかじめ役割分担して同じ箇所を編集しないようにする</a:t>
            </a:r>
            <a:endParaRPr lang="en-US" altLang="ja-JP" sz="2400" dirty="0"/>
          </a:p>
          <a:p>
            <a:pPr>
              <a:spcBef>
                <a:spcPts val="0"/>
              </a:spcBef>
              <a:spcAft>
                <a:spcPts val="0"/>
              </a:spcAft>
            </a:pPr>
            <a:r>
              <a:rPr lang="ja-JP" altLang="en-US" sz="2400" dirty="0"/>
              <a:t>・マスターが変更されたら変更をブランチに取り込む（下記に方法を示す）　　　　　　　　</a:t>
            </a:r>
            <a:endParaRPr lang="en-US" altLang="ja-JP" sz="2400" dirty="0"/>
          </a:p>
          <a:p>
            <a:pPr>
              <a:spcBef>
                <a:spcPts val="0"/>
              </a:spcBef>
              <a:spcAft>
                <a:spcPts val="0"/>
              </a:spcAft>
            </a:pPr>
            <a:r>
              <a:rPr lang="ja-JP" altLang="en-US" sz="2400" dirty="0"/>
              <a:t>　等の対策をとるとよい</a:t>
            </a:r>
            <a:endParaRPr lang="en-US" altLang="ja-JP" sz="2400" dirty="0"/>
          </a:p>
        </p:txBody>
      </p:sp>
      <p:sp>
        <p:nvSpPr>
          <p:cNvPr id="4" name="スライド番号プレースホルダー 3">
            <a:extLst>
              <a:ext uri="{FF2B5EF4-FFF2-40B4-BE49-F238E27FC236}">
                <a16:creationId xmlns:a16="http://schemas.microsoft.com/office/drawing/2014/main" id="{194FDBB8-584F-4533-AF01-C05BD624132A}"/>
              </a:ext>
            </a:extLst>
          </p:cNvPr>
          <p:cNvSpPr>
            <a:spLocks noGrp="1"/>
          </p:cNvSpPr>
          <p:nvPr>
            <p:ph type="sldNum" sz="quarter" idx="12"/>
          </p:nvPr>
        </p:nvSpPr>
        <p:spPr/>
        <p:txBody>
          <a:bodyPr/>
          <a:lstStyle/>
          <a:p>
            <a:fld id="{57021661-B2A8-457F-930E-F617AD024F3F}" type="slidenum">
              <a:rPr lang="ja-JP" altLang="en-US" smtClean="0"/>
              <a:pPr/>
              <a:t>41</a:t>
            </a:fld>
            <a:endParaRPr lang="ja-JP" altLang="en-US" dirty="0"/>
          </a:p>
        </p:txBody>
      </p:sp>
      <p:sp>
        <p:nvSpPr>
          <p:cNvPr id="19" name="コンテンツ プレースホルダー 5">
            <a:extLst>
              <a:ext uri="{FF2B5EF4-FFF2-40B4-BE49-F238E27FC236}">
                <a16:creationId xmlns:a16="http://schemas.microsoft.com/office/drawing/2014/main" id="{CD83419E-29BD-4CCD-87D5-CEBFA60BB9BF}"/>
              </a:ext>
            </a:extLst>
          </p:cNvPr>
          <p:cNvSpPr txBox="1">
            <a:spLocks/>
          </p:cNvSpPr>
          <p:nvPr/>
        </p:nvSpPr>
        <p:spPr>
          <a:xfrm>
            <a:off x="746924" y="3429000"/>
            <a:ext cx="11029950" cy="3336139"/>
          </a:xfrm>
          <a:prstGeom prst="rect">
            <a:avLst/>
          </a:prstGeom>
          <a:solidFill>
            <a:schemeClr val="accent1">
              <a:lumMod val="20000"/>
              <a:lumOff val="80000"/>
            </a:schemeClr>
          </a:solidFill>
          <a:ln w="2222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lt1"/>
                </a:solidFill>
                <a:latin typeface="+mn-lt"/>
                <a:ea typeface="+mn-ea"/>
                <a:cs typeface="+mn-cs"/>
              </a:defRPr>
            </a:lvl9pPr>
          </a:lstStyle>
          <a:p>
            <a:pPr>
              <a:spcBef>
                <a:spcPts val="0"/>
              </a:spcBef>
              <a:spcAft>
                <a:spcPts val="0"/>
              </a:spcAft>
            </a:pPr>
            <a:r>
              <a:rPr lang="en-US" altLang="ja-JP" sz="2000" dirty="0"/>
              <a:t>$git checkout master</a:t>
            </a:r>
            <a:r>
              <a:rPr lang="ja-JP" altLang="en-US" sz="2000" dirty="0"/>
              <a:t>　</a:t>
            </a:r>
            <a:endParaRPr lang="en-US" altLang="ja-JP" sz="2000" dirty="0"/>
          </a:p>
          <a:p>
            <a:pPr>
              <a:spcBef>
                <a:spcPts val="0"/>
              </a:spcBef>
              <a:spcAft>
                <a:spcPts val="0"/>
              </a:spcAft>
            </a:pPr>
            <a:r>
              <a:rPr lang="en-US" altLang="ja-JP" sz="2000" dirty="0"/>
              <a:t>$git pull origin master</a:t>
            </a:r>
          </a:p>
          <a:p>
            <a:pPr>
              <a:spcBef>
                <a:spcPts val="0"/>
              </a:spcBef>
              <a:spcAft>
                <a:spcPts val="0"/>
              </a:spcAft>
            </a:pPr>
            <a:r>
              <a:rPr lang="en-US" altLang="ja-JP" sz="2000" dirty="0"/>
              <a:t>$git checkout [</a:t>
            </a:r>
            <a:r>
              <a:rPr lang="ja-JP" altLang="en-US" sz="2000" dirty="0"/>
              <a:t>ブランチ名</a:t>
            </a:r>
            <a:r>
              <a:rPr lang="en-US" altLang="ja-JP" sz="2000" dirty="0"/>
              <a:t>]</a:t>
            </a:r>
          </a:p>
          <a:p>
            <a:pPr>
              <a:spcBef>
                <a:spcPts val="0"/>
              </a:spcBef>
              <a:spcAft>
                <a:spcPts val="0"/>
              </a:spcAft>
            </a:pPr>
            <a:r>
              <a:rPr lang="en-US" altLang="ja-JP" sz="2000" dirty="0"/>
              <a:t>$git merge master</a:t>
            </a:r>
          </a:p>
          <a:p>
            <a:pPr>
              <a:spcBef>
                <a:spcPts val="0"/>
              </a:spcBef>
              <a:spcAft>
                <a:spcPts val="0"/>
              </a:spcAft>
            </a:pPr>
            <a:r>
              <a:rPr lang="en-US" altLang="ja-JP" sz="2000" dirty="0"/>
              <a:t>$git add .</a:t>
            </a:r>
          </a:p>
          <a:p>
            <a:pPr>
              <a:spcBef>
                <a:spcPts val="0"/>
              </a:spcBef>
              <a:spcAft>
                <a:spcPts val="0"/>
              </a:spcAft>
            </a:pPr>
            <a:r>
              <a:rPr lang="en-US" altLang="ja-JP" sz="2000" dirty="0"/>
              <a:t>$git commit –m “Merge”</a:t>
            </a:r>
          </a:p>
          <a:p>
            <a:pPr>
              <a:spcBef>
                <a:spcPts val="0"/>
              </a:spcBef>
              <a:spcAft>
                <a:spcPts val="0"/>
              </a:spcAft>
            </a:pPr>
            <a:r>
              <a:rPr lang="en-US" altLang="ja-JP" sz="2000" dirty="0"/>
              <a:t>$git push origin [</a:t>
            </a:r>
            <a:r>
              <a:rPr lang="ja-JP" altLang="en-US" sz="2000" dirty="0"/>
              <a:t>ブランチ名</a:t>
            </a:r>
            <a:r>
              <a:rPr lang="en-US" altLang="ja-JP" sz="2000" dirty="0"/>
              <a:t>] </a:t>
            </a:r>
          </a:p>
        </p:txBody>
      </p:sp>
      <p:sp>
        <p:nvSpPr>
          <p:cNvPr id="23" name="テキスト ボックス 22">
            <a:extLst>
              <a:ext uri="{FF2B5EF4-FFF2-40B4-BE49-F238E27FC236}">
                <a16:creationId xmlns:a16="http://schemas.microsoft.com/office/drawing/2014/main" id="{486A3326-8985-452F-96EC-65D62BE57221}"/>
              </a:ext>
            </a:extLst>
          </p:cNvPr>
          <p:cNvSpPr txBox="1"/>
          <p:nvPr/>
        </p:nvSpPr>
        <p:spPr>
          <a:xfrm>
            <a:off x="4124960" y="3600688"/>
            <a:ext cx="4321456" cy="369332"/>
          </a:xfrm>
          <a:prstGeom prst="rect">
            <a:avLst/>
          </a:prstGeom>
          <a:noFill/>
        </p:spPr>
        <p:txBody>
          <a:bodyPr wrap="square" rtlCol="0">
            <a:spAutoFit/>
          </a:bodyPr>
          <a:lstStyle/>
          <a:p>
            <a:r>
              <a:rPr kumimoji="1" lang="ja-JP" altLang="en-US" b="1" dirty="0">
                <a:solidFill>
                  <a:srgbClr val="FF0000"/>
                </a:solidFill>
              </a:rPr>
              <a:t>ローカルのマスターに移動してプル</a:t>
            </a:r>
          </a:p>
        </p:txBody>
      </p:sp>
      <p:sp>
        <p:nvSpPr>
          <p:cNvPr id="24" name="テキスト ボックス 23">
            <a:extLst>
              <a:ext uri="{FF2B5EF4-FFF2-40B4-BE49-F238E27FC236}">
                <a16:creationId xmlns:a16="http://schemas.microsoft.com/office/drawing/2014/main" id="{B4D87441-8EFB-4C81-927A-88DC64E0F1F1}"/>
              </a:ext>
            </a:extLst>
          </p:cNvPr>
          <p:cNvSpPr txBox="1"/>
          <p:nvPr/>
        </p:nvSpPr>
        <p:spPr>
          <a:xfrm>
            <a:off x="4124960" y="4511040"/>
            <a:ext cx="3332480" cy="369332"/>
          </a:xfrm>
          <a:prstGeom prst="rect">
            <a:avLst/>
          </a:prstGeom>
          <a:noFill/>
        </p:spPr>
        <p:txBody>
          <a:bodyPr wrap="square" rtlCol="0">
            <a:spAutoFit/>
          </a:bodyPr>
          <a:lstStyle/>
          <a:p>
            <a:r>
              <a:rPr kumimoji="1" lang="ja-JP" altLang="en-US" b="1" dirty="0">
                <a:solidFill>
                  <a:srgbClr val="FF0000"/>
                </a:solidFill>
              </a:rPr>
              <a:t>ブランチに移動してマージ</a:t>
            </a:r>
          </a:p>
        </p:txBody>
      </p:sp>
    </p:spTree>
    <p:extLst>
      <p:ext uri="{BB962C8B-B14F-4D97-AF65-F5344CB8AC3E}">
        <p14:creationId xmlns:p14="http://schemas.microsoft.com/office/powerpoint/2010/main" val="3244465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9434AA2-6CB8-490D-B0DA-B5098B05DFAE}"/>
              </a:ext>
            </a:extLst>
          </p:cNvPr>
          <p:cNvSpPr>
            <a:spLocks noGrp="1"/>
          </p:cNvSpPr>
          <p:nvPr>
            <p:ph type="sldNum" sz="quarter" idx="12"/>
          </p:nvPr>
        </p:nvSpPr>
        <p:spPr/>
        <p:txBody>
          <a:bodyPr/>
          <a:lstStyle/>
          <a:p>
            <a:fld id="{57021661-B2A8-457F-930E-F617AD024F3F}" type="slidenum">
              <a:rPr lang="ja-JP" altLang="en-US" smtClean="0"/>
              <a:pPr/>
              <a:t>42</a:t>
            </a:fld>
            <a:endParaRPr lang="ja-JP" altLang="en-US" dirty="0"/>
          </a:p>
        </p:txBody>
      </p:sp>
      <p:sp>
        <p:nvSpPr>
          <p:cNvPr id="6" name="テキスト ボックス 5">
            <a:extLst>
              <a:ext uri="{FF2B5EF4-FFF2-40B4-BE49-F238E27FC236}">
                <a16:creationId xmlns:a16="http://schemas.microsoft.com/office/drawing/2014/main" id="{A233F3FA-CE31-4F13-AF19-4CCD31129FB3}"/>
              </a:ext>
            </a:extLst>
          </p:cNvPr>
          <p:cNvSpPr txBox="1"/>
          <p:nvPr/>
        </p:nvSpPr>
        <p:spPr>
          <a:xfrm>
            <a:off x="881368" y="2539722"/>
            <a:ext cx="10071111" cy="2215991"/>
          </a:xfrm>
          <a:prstGeom prst="rect">
            <a:avLst/>
          </a:prstGeom>
          <a:noFill/>
        </p:spPr>
        <p:txBody>
          <a:bodyPr wrap="square" rtlCol="0">
            <a:spAutoFit/>
          </a:bodyPr>
          <a:lstStyle/>
          <a:p>
            <a:r>
              <a:rPr lang="ja-JP" altLang="en-US" sz="13800" b="1" dirty="0">
                <a:solidFill>
                  <a:srgbClr val="239200"/>
                </a:solidFill>
              </a:rPr>
              <a:t>４</a:t>
            </a:r>
            <a:r>
              <a:rPr lang="en-US" altLang="ja-JP" sz="13800" b="1" dirty="0">
                <a:solidFill>
                  <a:srgbClr val="239200"/>
                </a:solidFill>
              </a:rPr>
              <a:t>.</a:t>
            </a:r>
            <a:r>
              <a:rPr lang="ja-JP" altLang="en-US" sz="13800" b="1" dirty="0">
                <a:solidFill>
                  <a:srgbClr val="239200"/>
                </a:solidFill>
              </a:rPr>
              <a:t> イシュー</a:t>
            </a:r>
            <a:endParaRPr kumimoji="1" lang="ja-JP" altLang="en-US" sz="11500" b="1" dirty="0">
              <a:solidFill>
                <a:srgbClr val="239200"/>
              </a:solidFill>
            </a:endParaRPr>
          </a:p>
        </p:txBody>
      </p:sp>
    </p:spTree>
    <p:extLst>
      <p:ext uri="{BB962C8B-B14F-4D97-AF65-F5344CB8AC3E}">
        <p14:creationId xmlns:p14="http://schemas.microsoft.com/office/powerpoint/2010/main" val="3318617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95AA198-09CB-43C8-B34A-9FA2DEC4EEEB}"/>
              </a:ext>
            </a:extLst>
          </p:cNvPr>
          <p:cNvSpPr>
            <a:spLocks noGrp="1"/>
          </p:cNvSpPr>
          <p:nvPr>
            <p:ph type="title"/>
          </p:nvPr>
        </p:nvSpPr>
        <p:spPr/>
        <p:txBody>
          <a:bodyPr/>
          <a:lstStyle/>
          <a:p>
            <a:r>
              <a:rPr kumimoji="1" lang="en-US" altLang="ja-JP" dirty="0"/>
              <a:t>issue</a:t>
            </a:r>
            <a:endParaRPr kumimoji="1" lang="ja-JP" altLang="en-US" dirty="0"/>
          </a:p>
        </p:txBody>
      </p:sp>
      <p:sp>
        <p:nvSpPr>
          <p:cNvPr id="4" name="コンテンツ プレースホルダー 3">
            <a:extLst>
              <a:ext uri="{FF2B5EF4-FFF2-40B4-BE49-F238E27FC236}">
                <a16:creationId xmlns:a16="http://schemas.microsoft.com/office/drawing/2014/main" id="{FC36C7AD-6094-4D86-B52B-C3958C7AEB9C}"/>
              </a:ext>
            </a:extLst>
          </p:cNvPr>
          <p:cNvSpPr>
            <a:spLocks noGrp="1"/>
          </p:cNvSpPr>
          <p:nvPr>
            <p:ph idx="1"/>
          </p:nvPr>
        </p:nvSpPr>
        <p:spPr>
          <a:xfrm>
            <a:off x="269216" y="1264463"/>
            <a:ext cx="12264272" cy="931982"/>
          </a:xfrm>
        </p:spPr>
        <p:txBody>
          <a:bodyPr/>
          <a:lstStyle/>
          <a:p>
            <a:r>
              <a:rPr lang="en-US" altLang="ja-JP" dirty="0"/>
              <a:t>i</a:t>
            </a:r>
            <a:r>
              <a:rPr kumimoji="1" lang="en-US" altLang="ja-JP" dirty="0"/>
              <a:t>ssue</a:t>
            </a:r>
            <a:r>
              <a:rPr kumimoji="1" lang="ja-JP" altLang="en-US" dirty="0"/>
              <a:t>は課題を出題する時や、コードの内容を議論したりするときに使用</a:t>
            </a:r>
          </a:p>
        </p:txBody>
      </p:sp>
      <p:sp>
        <p:nvSpPr>
          <p:cNvPr id="2" name="スライド番号プレースホルダー 1">
            <a:extLst>
              <a:ext uri="{FF2B5EF4-FFF2-40B4-BE49-F238E27FC236}">
                <a16:creationId xmlns:a16="http://schemas.microsoft.com/office/drawing/2014/main" id="{75CE7896-2BFD-4046-B613-C4AC4C9D8935}"/>
              </a:ext>
            </a:extLst>
          </p:cNvPr>
          <p:cNvSpPr>
            <a:spLocks noGrp="1"/>
          </p:cNvSpPr>
          <p:nvPr>
            <p:ph type="sldNum" sz="quarter" idx="12"/>
          </p:nvPr>
        </p:nvSpPr>
        <p:spPr/>
        <p:txBody>
          <a:bodyPr/>
          <a:lstStyle/>
          <a:p>
            <a:fld id="{57021661-B2A8-457F-930E-F617AD024F3F}" type="slidenum">
              <a:rPr lang="ja-JP" altLang="en-US" smtClean="0"/>
              <a:pPr/>
              <a:t>43</a:t>
            </a:fld>
            <a:endParaRPr lang="ja-JP" altLang="en-US" dirty="0"/>
          </a:p>
        </p:txBody>
      </p:sp>
      <p:sp>
        <p:nvSpPr>
          <p:cNvPr id="20" name="コンテンツ プレースホルダー 3">
            <a:extLst>
              <a:ext uri="{FF2B5EF4-FFF2-40B4-BE49-F238E27FC236}">
                <a16:creationId xmlns:a16="http://schemas.microsoft.com/office/drawing/2014/main" id="{E986B3E7-5ABB-4C1F-854D-0154F3148229}"/>
              </a:ext>
            </a:extLst>
          </p:cNvPr>
          <p:cNvSpPr txBox="1">
            <a:spLocks/>
          </p:cNvSpPr>
          <p:nvPr/>
        </p:nvSpPr>
        <p:spPr>
          <a:xfrm>
            <a:off x="2881209" y="2031027"/>
            <a:ext cx="1143233" cy="93198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p>
        </p:txBody>
      </p:sp>
      <p:pic>
        <p:nvPicPr>
          <p:cNvPr id="26" name="図 25">
            <a:extLst>
              <a:ext uri="{FF2B5EF4-FFF2-40B4-BE49-F238E27FC236}">
                <a16:creationId xmlns:a16="http://schemas.microsoft.com/office/drawing/2014/main" id="{A3B4B007-15E8-42CC-9D83-81C3FFEBD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307" y="3810476"/>
            <a:ext cx="5101274" cy="2811593"/>
          </a:xfrm>
          <a:prstGeom prst="rect">
            <a:avLst/>
          </a:prstGeom>
        </p:spPr>
      </p:pic>
      <p:pic>
        <p:nvPicPr>
          <p:cNvPr id="28" name="図 27">
            <a:extLst>
              <a:ext uri="{FF2B5EF4-FFF2-40B4-BE49-F238E27FC236}">
                <a16:creationId xmlns:a16="http://schemas.microsoft.com/office/drawing/2014/main" id="{66BCF1CD-3C40-466B-8772-3B519A7DA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825" y="2097155"/>
            <a:ext cx="5415011" cy="1713321"/>
          </a:xfrm>
          <a:prstGeom prst="rect">
            <a:avLst/>
          </a:prstGeom>
        </p:spPr>
      </p:pic>
      <p:pic>
        <p:nvPicPr>
          <p:cNvPr id="24" name="コンテンツ プレースホルダー 23">
            <a:extLst>
              <a:ext uri="{FF2B5EF4-FFF2-40B4-BE49-F238E27FC236}">
                <a16:creationId xmlns:a16="http://schemas.microsoft.com/office/drawing/2014/main" id="{3A4B7172-EFD8-46A0-9E0B-E7F51595C442}"/>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3767451" y="3963972"/>
            <a:ext cx="330200" cy="330200"/>
          </a:xfrm>
        </p:spPr>
      </p:pic>
      <p:sp>
        <p:nvSpPr>
          <p:cNvPr id="30" name="正方形/長方形 29">
            <a:extLst>
              <a:ext uri="{FF2B5EF4-FFF2-40B4-BE49-F238E27FC236}">
                <a16:creationId xmlns:a16="http://schemas.microsoft.com/office/drawing/2014/main" id="{414BCCCC-8775-425C-B157-39C0DEE34699}"/>
              </a:ext>
            </a:extLst>
          </p:cNvPr>
          <p:cNvSpPr/>
          <p:nvPr/>
        </p:nvSpPr>
        <p:spPr>
          <a:xfrm>
            <a:off x="4308049" y="4063085"/>
            <a:ext cx="622170" cy="9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CE1A31A-EC47-484D-84AA-8AA7F1DDC13A}"/>
              </a:ext>
            </a:extLst>
          </p:cNvPr>
          <p:cNvSpPr txBox="1"/>
          <p:nvPr/>
        </p:nvSpPr>
        <p:spPr>
          <a:xfrm>
            <a:off x="4169795" y="3994737"/>
            <a:ext cx="1006052" cy="230832"/>
          </a:xfrm>
          <a:prstGeom prst="rect">
            <a:avLst/>
          </a:prstGeom>
          <a:noFill/>
        </p:spPr>
        <p:txBody>
          <a:bodyPr wrap="square" rtlCol="0">
            <a:spAutoFit/>
          </a:bodyPr>
          <a:lstStyle/>
          <a:p>
            <a:r>
              <a:rPr kumimoji="1" lang="en-US" altLang="ja-JP" sz="900" b="1" dirty="0"/>
              <a:t>Tanaka-taro</a:t>
            </a:r>
            <a:endParaRPr kumimoji="1" lang="ja-JP" altLang="en-US" sz="900" b="1" dirty="0"/>
          </a:p>
        </p:txBody>
      </p:sp>
    </p:spTree>
    <p:extLst>
      <p:ext uri="{BB962C8B-B14F-4D97-AF65-F5344CB8AC3E}">
        <p14:creationId xmlns:p14="http://schemas.microsoft.com/office/powerpoint/2010/main" val="2822151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95AA198-09CB-43C8-B34A-9FA2DEC4EEEB}"/>
              </a:ext>
            </a:extLst>
          </p:cNvPr>
          <p:cNvSpPr>
            <a:spLocks noGrp="1"/>
          </p:cNvSpPr>
          <p:nvPr>
            <p:ph type="title"/>
          </p:nvPr>
        </p:nvSpPr>
        <p:spPr/>
        <p:txBody>
          <a:bodyPr/>
          <a:lstStyle/>
          <a:p>
            <a:r>
              <a:rPr lang="en-US" altLang="ja-JP" dirty="0"/>
              <a:t>i</a:t>
            </a:r>
            <a:r>
              <a:rPr kumimoji="1" lang="en-US" altLang="ja-JP" dirty="0"/>
              <a:t>ssue</a:t>
            </a:r>
            <a:r>
              <a:rPr kumimoji="1" lang="ja-JP" altLang="en-US" dirty="0"/>
              <a:t>の作成方法</a:t>
            </a:r>
          </a:p>
        </p:txBody>
      </p:sp>
      <p:sp>
        <p:nvSpPr>
          <p:cNvPr id="4" name="コンテンツ プレースホルダー 3">
            <a:extLst>
              <a:ext uri="{FF2B5EF4-FFF2-40B4-BE49-F238E27FC236}">
                <a16:creationId xmlns:a16="http://schemas.microsoft.com/office/drawing/2014/main" id="{FC36C7AD-6094-4D86-B52B-C3958C7AEB9C}"/>
              </a:ext>
            </a:extLst>
          </p:cNvPr>
          <p:cNvSpPr>
            <a:spLocks noGrp="1"/>
          </p:cNvSpPr>
          <p:nvPr>
            <p:ph idx="1"/>
          </p:nvPr>
        </p:nvSpPr>
        <p:spPr>
          <a:xfrm>
            <a:off x="269216" y="1264463"/>
            <a:ext cx="11778240" cy="931982"/>
          </a:xfrm>
        </p:spPr>
        <p:txBody>
          <a:bodyPr/>
          <a:lstStyle/>
          <a:p>
            <a:r>
              <a:rPr lang="ja-JP" altLang="en-US" dirty="0"/>
              <a:t>①</a:t>
            </a:r>
            <a:r>
              <a:rPr kumimoji="1" lang="ja-JP" altLang="en-US" dirty="0"/>
              <a:t>タブ</a:t>
            </a:r>
            <a:r>
              <a:rPr lang="en-US" altLang="ja-JP" dirty="0"/>
              <a:t>【Issues】</a:t>
            </a:r>
            <a:r>
              <a:rPr lang="ja-JP" altLang="en-US" dirty="0"/>
              <a:t>をクリック　➡　</a:t>
            </a:r>
            <a:r>
              <a:rPr lang="en-US" altLang="ja-JP" dirty="0"/>
              <a:t>【New issue】</a:t>
            </a:r>
            <a:r>
              <a:rPr lang="ja-JP" altLang="en-US" dirty="0"/>
              <a:t>をクリック</a:t>
            </a:r>
            <a:endParaRPr kumimoji="1" lang="ja-JP" altLang="en-US" dirty="0"/>
          </a:p>
        </p:txBody>
      </p:sp>
      <p:sp>
        <p:nvSpPr>
          <p:cNvPr id="2" name="スライド番号プレースホルダー 1">
            <a:extLst>
              <a:ext uri="{FF2B5EF4-FFF2-40B4-BE49-F238E27FC236}">
                <a16:creationId xmlns:a16="http://schemas.microsoft.com/office/drawing/2014/main" id="{75CE7896-2BFD-4046-B613-C4AC4C9D8935}"/>
              </a:ext>
            </a:extLst>
          </p:cNvPr>
          <p:cNvSpPr>
            <a:spLocks noGrp="1"/>
          </p:cNvSpPr>
          <p:nvPr>
            <p:ph type="sldNum" sz="quarter" idx="12"/>
          </p:nvPr>
        </p:nvSpPr>
        <p:spPr/>
        <p:txBody>
          <a:bodyPr/>
          <a:lstStyle/>
          <a:p>
            <a:fld id="{57021661-B2A8-457F-930E-F617AD024F3F}" type="slidenum">
              <a:rPr lang="ja-JP" altLang="en-US" smtClean="0"/>
              <a:pPr/>
              <a:t>44</a:t>
            </a:fld>
            <a:endParaRPr lang="ja-JP" altLang="en-US" dirty="0"/>
          </a:p>
        </p:txBody>
      </p:sp>
      <p:pic>
        <p:nvPicPr>
          <p:cNvPr id="10" name="図 9">
            <a:extLst>
              <a:ext uri="{FF2B5EF4-FFF2-40B4-BE49-F238E27FC236}">
                <a16:creationId xmlns:a16="http://schemas.microsoft.com/office/drawing/2014/main" id="{3F19EE17-B18C-486D-B7EC-118101622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792" y="2174014"/>
            <a:ext cx="9377119" cy="4281193"/>
          </a:xfrm>
          <a:prstGeom prst="rect">
            <a:avLst/>
          </a:prstGeom>
        </p:spPr>
      </p:pic>
      <p:sp>
        <p:nvSpPr>
          <p:cNvPr id="12" name="コンテンツ プレースホルダー 11">
            <a:extLst>
              <a:ext uri="{FF2B5EF4-FFF2-40B4-BE49-F238E27FC236}">
                <a16:creationId xmlns:a16="http://schemas.microsoft.com/office/drawing/2014/main" id="{C6CC9F6E-EFCA-42C4-A336-236A8DE15F30}"/>
              </a:ext>
            </a:extLst>
          </p:cNvPr>
          <p:cNvSpPr>
            <a:spLocks noGrp="1"/>
          </p:cNvSpPr>
          <p:nvPr>
            <p:ph sz="quarter" idx="13"/>
          </p:nvPr>
        </p:nvSpPr>
        <p:spPr/>
        <p:txBody>
          <a:bodyPr>
            <a:normAutofit fontScale="92500" lnSpcReduction="10000"/>
          </a:bodyPr>
          <a:lstStyle/>
          <a:p>
            <a:endParaRPr lang="ja-JP" altLang="en-US"/>
          </a:p>
        </p:txBody>
      </p:sp>
      <p:sp>
        <p:nvSpPr>
          <p:cNvPr id="13" name="フレーム 12">
            <a:extLst>
              <a:ext uri="{FF2B5EF4-FFF2-40B4-BE49-F238E27FC236}">
                <a16:creationId xmlns:a16="http://schemas.microsoft.com/office/drawing/2014/main" id="{FF2E3096-95D2-4F69-ABED-5D55772FC808}"/>
              </a:ext>
            </a:extLst>
          </p:cNvPr>
          <p:cNvSpPr/>
          <p:nvPr/>
        </p:nvSpPr>
        <p:spPr>
          <a:xfrm>
            <a:off x="2366128" y="2652302"/>
            <a:ext cx="1272618" cy="6504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フレーム 15">
            <a:extLst>
              <a:ext uri="{FF2B5EF4-FFF2-40B4-BE49-F238E27FC236}">
                <a16:creationId xmlns:a16="http://schemas.microsoft.com/office/drawing/2014/main" id="{2B06028A-A1FD-40A9-9761-A304AF2C3F0C}"/>
              </a:ext>
            </a:extLst>
          </p:cNvPr>
          <p:cNvSpPr/>
          <p:nvPr/>
        </p:nvSpPr>
        <p:spPr>
          <a:xfrm>
            <a:off x="9814441" y="4558087"/>
            <a:ext cx="1272618" cy="6504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E4C0EFB6-5208-4E59-B7FF-257AEF4FDCC1}"/>
              </a:ext>
            </a:extLst>
          </p:cNvPr>
          <p:cNvSpPr/>
          <p:nvPr/>
        </p:nvSpPr>
        <p:spPr>
          <a:xfrm>
            <a:off x="1615253" y="2025252"/>
            <a:ext cx="2774367" cy="552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①</a:t>
            </a:r>
            <a:r>
              <a:rPr lang="en-US" altLang="ja-JP" dirty="0"/>
              <a:t>【issues】</a:t>
            </a:r>
            <a:r>
              <a:rPr lang="ja-JP" altLang="en-US" dirty="0"/>
              <a:t>をクリック</a:t>
            </a:r>
            <a:endParaRPr kumimoji="1" lang="ja-JP" altLang="en-US" dirty="0"/>
          </a:p>
        </p:txBody>
      </p:sp>
      <p:sp>
        <p:nvSpPr>
          <p:cNvPr id="18" name="四角形: 角を丸くする 17">
            <a:extLst>
              <a:ext uri="{FF2B5EF4-FFF2-40B4-BE49-F238E27FC236}">
                <a16:creationId xmlns:a16="http://schemas.microsoft.com/office/drawing/2014/main" id="{8BC8D526-849A-4B91-8091-1D048008CB9C}"/>
              </a:ext>
            </a:extLst>
          </p:cNvPr>
          <p:cNvSpPr/>
          <p:nvPr/>
        </p:nvSpPr>
        <p:spPr>
          <a:xfrm>
            <a:off x="8870942" y="3931037"/>
            <a:ext cx="3216531" cy="552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②</a:t>
            </a:r>
            <a:r>
              <a:rPr lang="en-US" altLang="ja-JP" dirty="0"/>
              <a:t>【New issue】</a:t>
            </a:r>
            <a:r>
              <a:rPr lang="ja-JP" altLang="en-US" dirty="0"/>
              <a:t>をクリック</a:t>
            </a:r>
            <a:endParaRPr kumimoji="1" lang="ja-JP" altLang="en-US" dirty="0"/>
          </a:p>
        </p:txBody>
      </p:sp>
    </p:spTree>
    <p:extLst>
      <p:ext uri="{BB962C8B-B14F-4D97-AF65-F5344CB8AC3E}">
        <p14:creationId xmlns:p14="http://schemas.microsoft.com/office/powerpoint/2010/main" val="4236073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B857FC20-DD51-4AC9-AE7D-7BA56EBBB92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47179" y="2025252"/>
            <a:ext cx="6297639" cy="4721370"/>
          </a:xfrm>
        </p:spPr>
      </p:pic>
      <p:sp>
        <p:nvSpPr>
          <p:cNvPr id="3" name="タイトル 2">
            <a:extLst>
              <a:ext uri="{FF2B5EF4-FFF2-40B4-BE49-F238E27FC236}">
                <a16:creationId xmlns:a16="http://schemas.microsoft.com/office/drawing/2014/main" id="{695AA198-09CB-43C8-B34A-9FA2DEC4EEEB}"/>
              </a:ext>
            </a:extLst>
          </p:cNvPr>
          <p:cNvSpPr>
            <a:spLocks noGrp="1"/>
          </p:cNvSpPr>
          <p:nvPr>
            <p:ph type="title"/>
          </p:nvPr>
        </p:nvSpPr>
        <p:spPr/>
        <p:txBody>
          <a:bodyPr/>
          <a:lstStyle/>
          <a:p>
            <a:r>
              <a:rPr lang="en-US" altLang="ja-JP" dirty="0"/>
              <a:t>i</a:t>
            </a:r>
            <a:r>
              <a:rPr kumimoji="1" lang="en-US" altLang="ja-JP" dirty="0"/>
              <a:t>ssue</a:t>
            </a:r>
            <a:r>
              <a:rPr kumimoji="1" lang="ja-JP" altLang="en-US" dirty="0"/>
              <a:t>の作成方法</a:t>
            </a:r>
          </a:p>
        </p:txBody>
      </p:sp>
      <p:sp>
        <p:nvSpPr>
          <p:cNvPr id="4" name="コンテンツ プレースホルダー 3">
            <a:extLst>
              <a:ext uri="{FF2B5EF4-FFF2-40B4-BE49-F238E27FC236}">
                <a16:creationId xmlns:a16="http://schemas.microsoft.com/office/drawing/2014/main" id="{FC36C7AD-6094-4D86-B52B-C3958C7AEB9C}"/>
              </a:ext>
            </a:extLst>
          </p:cNvPr>
          <p:cNvSpPr>
            <a:spLocks noGrp="1"/>
          </p:cNvSpPr>
          <p:nvPr>
            <p:ph idx="1"/>
          </p:nvPr>
        </p:nvSpPr>
        <p:spPr>
          <a:xfrm>
            <a:off x="269216" y="1264463"/>
            <a:ext cx="11778240" cy="931982"/>
          </a:xfrm>
        </p:spPr>
        <p:txBody>
          <a:bodyPr/>
          <a:lstStyle/>
          <a:p>
            <a:r>
              <a:rPr kumimoji="1" lang="ja-JP" altLang="en-US" dirty="0"/>
              <a:t>②</a:t>
            </a:r>
            <a:r>
              <a:rPr kumimoji="1" lang="en-US" altLang="ja-JP" dirty="0"/>
              <a:t>issue</a:t>
            </a:r>
            <a:r>
              <a:rPr kumimoji="1" lang="ja-JP" altLang="en-US" dirty="0"/>
              <a:t>のタイトルと概要を書く</a:t>
            </a:r>
          </a:p>
        </p:txBody>
      </p:sp>
      <p:sp>
        <p:nvSpPr>
          <p:cNvPr id="2" name="スライド番号プレースホルダー 1">
            <a:extLst>
              <a:ext uri="{FF2B5EF4-FFF2-40B4-BE49-F238E27FC236}">
                <a16:creationId xmlns:a16="http://schemas.microsoft.com/office/drawing/2014/main" id="{75CE7896-2BFD-4046-B613-C4AC4C9D8935}"/>
              </a:ext>
            </a:extLst>
          </p:cNvPr>
          <p:cNvSpPr>
            <a:spLocks noGrp="1"/>
          </p:cNvSpPr>
          <p:nvPr>
            <p:ph type="sldNum" sz="quarter" idx="12"/>
          </p:nvPr>
        </p:nvSpPr>
        <p:spPr/>
        <p:txBody>
          <a:bodyPr/>
          <a:lstStyle/>
          <a:p>
            <a:fld id="{57021661-B2A8-457F-930E-F617AD024F3F}" type="slidenum">
              <a:rPr lang="ja-JP" altLang="en-US" smtClean="0"/>
              <a:pPr/>
              <a:t>45</a:t>
            </a:fld>
            <a:endParaRPr lang="ja-JP" altLang="en-US" dirty="0"/>
          </a:p>
        </p:txBody>
      </p:sp>
      <p:sp>
        <p:nvSpPr>
          <p:cNvPr id="13" name="フレーム 12">
            <a:extLst>
              <a:ext uri="{FF2B5EF4-FFF2-40B4-BE49-F238E27FC236}">
                <a16:creationId xmlns:a16="http://schemas.microsoft.com/office/drawing/2014/main" id="{FF2E3096-95D2-4F69-ABED-5D55772FC808}"/>
              </a:ext>
            </a:extLst>
          </p:cNvPr>
          <p:cNvSpPr/>
          <p:nvPr/>
        </p:nvSpPr>
        <p:spPr>
          <a:xfrm>
            <a:off x="3475778" y="3101419"/>
            <a:ext cx="5395163" cy="45727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フレーム 15">
            <a:extLst>
              <a:ext uri="{FF2B5EF4-FFF2-40B4-BE49-F238E27FC236}">
                <a16:creationId xmlns:a16="http://schemas.microsoft.com/office/drawing/2014/main" id="{2B06028A-A1FD-40A9-9761-A304AF2C3F0C}"/>
              </a:ext>
            </a:extLst>
          </p:cNvPr>
          <p:cNvSpPr/>
          <p:nvPr/>
        </p:nvSpPr>
        <p:spPr>
          <a:xfrm>
            <a:off x="3475778" y="4144216"/>
            <a:ext cx="5545674" cy="1860658"/>
          </a:xfrm>
          <a:prstGeom prst="frame">
            <a:avLst>
              <a:gd name="adj1" fmla="val 4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E4C0EFB6-5208-4E59-B7FF-257AEF4FDCC1}"/>
              </a:ext>
            </a:extLst>
          </p:cNvPr>
          <p:cNvSpPr/>
          <p:nvPr/>
        </p:nvSpPr>
        <p:spPr>
          <a:xfrm>
            <a:off x="3475778" y="2632415"/>
            <a:ext cx="3132412" cy="410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①</a:t>
            </a:r>
            <a:r>
              <a:rPr lang="en-US" altLang="ja-JP" dirty="0"/>
              <a:t>issue</a:t>
            </a:r>
            <a:r>
              <a:rPr lang="ja-JP" altLang="en-US" dirty="0"/>
              <a:t>のタイトルを記入</a:t>
            </a:r>
            <a:endParaRPr kumimoji="1" lang="ja-JP" altLang="en-US" dirty="0"/>
          </a:p>
        </p:txBody>
      </p:sp>
      <p:sp>
        <p:nvSpPr>
          <p:cNvPr id="18" name="四角形: 角を丸くする 17">
            <a:extLst>
              <a:ext uri="{FF2B5EF4-FFF2-40B4-BE49-F238E27FC236}">
                <a16:creationId xmlns:a16="http://schemas.microsoft.com/office/drawing/2014/main" id="{8BC8D526-849A-4B91-8091-1D048008CB9C}"/>
              </a:ext>
            </a:extLst>
          </p:cNvPr>
          <p:cNvSpPr/>
          <p:nvPr/>
        </p:nvSpPr>
        <p:spPr>
          <a:xfrm>
            <a:off x="3475778" y="3671076"/>
            <a:ext cx="4377308" cy="432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②</a:t>
            </a:r>
            <a:r>
              <a:rPr lang="en-US" altLang="ja-JP" dirty="0"/>
              <a:t>issue</a:t>
            </a:r>
            <a:r>
              <a:rPr lang="ja-JP" altLang="en-US" dirty="0"/>
              <a:t>で議論する内容の詳細を記入</a:t>
            </a:r>
            <a:endParaRPr kumimoji="1" lang="ja-JP" altLang="en-US" dirty="0"/>
          </a:p>
        </p:txBody>
      </p:sp>
      <p:sp>
        <p:nvSpPr>
          <p:cNvPr id="17" name="フレーム 16">
            <a:extLst>
              <a:ext uri="{FF2B5EF4-FFF2-40B4-BE49-F238E27FC236}">
                <a16:creationId xmlns:a16="http://schemas.microsoft.com/office/drawing/2014/main" id="{F240FA11-9D3A-4705-BE36-4AE13A08A7E3}"/>
              </a:ext>
            </a:extLst>
          </p:cNvPr>
          <p:cNvSpPr/>
          <p:nvPr/>
        </p:nvSpPr>
        <p:spPr>
          <a:xfrm>
            <a:off x="7654565" y="6117255"/>
            <a:ext cx="1366887" cy="439560"/>
          </a:xfrm>
          <a:prstGeom prst="frame">
            <a:avLst>
              <a:gd name="adj1" fmla="val 12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四角形: 角を丸くする 18">
            <a:extLst>
              <a:ext uri="{FF2B5EF4-FFF2-40B4-BE49-F238E27FC236}">
                <a16:creationId xmlns:a16="http://schemas.microsoft.com/office/drawing/2014/main" id="{CD03A68C-D055-4FCE-8CB0-C08B67BEAEB8}"/>
              </a:ext>
            </a:extLst>
          </p:cNvPr>
          <p:cNvSpPr/>
          <p:nvPr/>
        </p:nvSpPr>
        <p:spPr>
          <a:xfrm>
            <a:off x="9180610" y="6028244"/>
            <a:ext cx="2430197" cy="617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③記入が終わったらクリック</a:t>
            </a:r>
            <a:endParaRPr kumimoji="1" lang="ja-JP" altLang="en-US" dirty="0"/>
          </a:p>
        </p:txBody>
      </p:sp>
    </p:spTree>
    <p:extLst>
      <p:ext uri="{BB962C8B-B14F-4D97-AF65-F5344CB8AC3E}">
        <p14:creationId xmlns:p14="http://schemas.microsoft.com/office/powerpoint/2010/main" val="2377620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C6C52819-6CB6-4A00-B720-D7FF544B5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414" y="4539799"/>
            <a:ext cx="9245169" cy="1936336"/>
          </a:xfrm>
          <a:prstGeom prst="rect">
            <a:avLst/>
          </a:prstGeom>
        </p:spPr>
      </p:pic>
      <p:pic>
        <p:nvPicPr>
          <p:cNvPr id="15" name="図 14">
            <a:extLst>
              <a:ext uri="{FF2B5EF4-FFF2-40B4-BE49-F238E27FC236}">
                <a16:creationId xmlns:a16="http://schemas.microsoft.com/office/drawing/2014/main" id="{FEFA3483-3A0E-4087-B53F-125BF5425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760" y="2259269"/>
            <a:ext cx="6052327" cy="2227078"/>
          </a:xfrm>
          <a:prstGeom prst="rect">
            <a:avLst/>
          </a:prstGeom>
        </p:spPr>
      </p:pic>
      <p:sp>
        <p:nvSpPr>
          <p:cNvPr id="3" name="タイトル 2">
            <a:extLst>
              <a:ext uri="{FF2B5EF4-FFF2-40B4-BE49-F238E27FC236}">
                <a16:creationId xmlns:a16="http://schemas.microsoft.com/office/drawing/2014/main" id="{695AA198-09CB-43C8-B34A-9FA2DEC4EEEB}"/>
              </a:ext>
            </a:extLst>
          </p:cNvPr>
          <p:cNvSpPr>
            <a:spLocks noGrp="1"/>
          </p:cNvSpPr>
          <p:nvPr>
            <p:ph type="title"/>
          </p:nvPr>
        </p:nvSpPr>
        <p:spPr/>
        <p:txBody>
          <a:bodyPr/>
          <a:lstStyle/>
          <a:p>
            <a:r>
              <a:rPr lang="en-US" altLang="ja-JP" dirty="0"/>
              <a:t>I</a:t>
            </a:r>
            <a:r>
              <a:rPr kumimoji="1" lang="en-US" altLang="ja-JP" dirty="0"/>
              <a:t>ssue</a:t>
            </a:r>
            <a:r>
              <a:rPr kumimoji="1" lang="ja-JP" altLang="en-US" dirty="0" err="1"/>
              <a:t>での</a:t>
            </a:r>
            <a:r>
              <a:rPr kumimoji="1" lang="ja-JP" altLang="en-US" dirty="0"/>
              <a:t>コメントの例</a:t>
            </a:r>
          </a:p>
        </p:txBody>
      </p:sp>
      <p:sp>
        <p:nvSpPr>
          <p:cNvPr id="2" name="スライド番号プレースホルダー 1">
            <a:extLst>
              <a:ext uri="{FF2B5EF4-FFF2-40B4-BE49-F238E27FC236}">
                <a16:creationId xmlns:a16="http://schemas.microsoft.com/office/drawing/2014/main" id="{75CE7896-2BFD-4046-B613-C4AC4C9D8935}"/>
              </a:ext>
            </a:extLst>
          </p:cNvPr>
          <p:cNvSpPr>
            <a:spLocks noGrp="1"/>
          </p:cNvSpPr>
          <p:nvPr>
            <p:ph type="sldNum" sz="quarter" idx="12"/>
          </p:nvPr>
        </p:nvSpPr>
        <p:spPr/>
        <p:txBody>
          <a:bodyPr/>
          <a:lstStyle/>
          <a:p>
            <a:fld id="{57021661-B2A8-457F-930E-F617AD024F3F}" type="slidenum">
              <a:rPr lang="ja-JP" altLang="en-US" smtClean="0"/>
              <a:pPr/>
              <a:t>46</a:t>
            </a:fld>
            <a:endParaRPr lang="ja-JP" altLang="en-US" dirty="0"/>
          </a:p>
        </p:txBody>
      </p:sp>
      <p:sp>
        <p:nvSpPr>
          <p:cNvPr id="13" name="フレーム 12">
            <a:extLst>
              <a:ext uri="{FF2B5EF4-FFF2-40B4-BE49-F238E27FC236}">
                <a16:creationId xmlns:a16="http://schemas.microsoft.com/office/drawing/2014/main" id="{FF2E3096-95D2-4F69-ABED-5D55772FC808}"/>
              </a:ext>
            </a:extLst>
          </p:cNvPr>
          <p:cNvSpPr/>
          <p:nvPr/>
        </p:nvSpPr>
        <p:spPr>
          <a:xfrm>
            <a:off x="3348546" y="3329037"/>
            <a:ext cx="3504742" cy="24249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フレーム 15">
            <a:extLst>
              <a:ext uri="{FF2B5EF4-FFF2-40B4-BE49-F238E27FC236}">
                <a16:creationId xmlns:a16="http://schemas.microsoft.com/office/drawing/2014/main" id="{2B06028A-A1FD-40A9-9761-A304AF2C3F0C}"/>
              </a:ext>
            </a:extLst>
          </p:cNvPr>
          <p:cNvSpPr/>
          <p:nvPr/>
        </p:nvSpPr>
        <p:spPr>
          <a:xfrm>
            <a:off x="2342402" y="5831154"/>
            <a:ext cx="445773" cy="401558"/>
          </a:xfrm>
          <a:prstGeom prst="frame">
            <a:avLst>
              <a:gd name="adj1" fmla="val 12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コンテンツ プレースホルダー 22">
            <a:extLst>
              <a:ext uri="{FF2B5EF4-FFF2-40B4-BE49-F238E27FC236}">
                <a16:creationId xmlns:a16="http://schemas.microsoft.com/office/drawing/2014/main" id="{7814B098-C5C2-4CFB-8917-1F7E41A71712}"/>
              </a:ext>
            </a:extLst>
          </p:cNvPr>
          <p:cNvSpPr>
            <a:spLocks noGrp="1"/>
          </p:cNvSpPr>
          <p:nvPr>
            <p:ph sz="quarter" idx="13"/>
          </p:nvPr>
        </p:nvSpPr>
        <p:spPr/>
        <p:txBody>
          <a:bodyPr>
            <a:normAutofit fontScale="92500" lnSpcReduction="10000"/>
          </a:bodyPr>
          <a:lstStyle/>
          <a:p>
            <a:endParaRPr lang="ja-JP" altLang="en-US"/>
          </a:p>
        </p:txBody>
      </p:sp>
      <p:sp>
        <p:nvSpPr>
          <p:cNvPr id="24" name="矢印: 折線 23">
            <a:extLst>
              <a:ext uri="{FF2B5EF4-FFF2-40B4-BE49-F238E27FC236}">
                <a16:creationId xmlns:a16="http://schemas.microsoft.com/office/drawing/2014/main" id="{51C956D5-1CF3-465F-8E01-88C47B8EF903}"/>
              </a:ext>
            </a:extLst>
          </p:cNvPr>
          <p:cNvSpPr/>
          <p:nvPr/>
        </p:nvSpPr>
        <p:spPr>
          <a:xfrm rot="10800000">
            <a:off x="2865746" y="3648171"/>
            <a:ext cx="2620019" cy="2696067"/>
          </a:xfrm>
          <a:prstGeom prst="bentArrow">
            <a:avLst>
              <a:gd name="adj1" fmla="val 9492"/>
              <a:gd name="adj2" fmla="val 10431"/>
              <a:gd name="adj3" fmla="val 18428"/>
              <a:gd name="adj4"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コンテンツ プレースホルダー 3">
            <a:extLst>
              <a:ext uri="{FF2B5EF4-FFF2-40B4-BE49-F238E27FC236}">
                <a16:creationId xmlns:a16="http://schemas.microsoft.com/office/drawing/2014/main" id="{42E24CB7-BB94-4A3F-A678-F4A643F4DE97}"/>
              </a:ext>
            </a:extLst>
          </p:cNvPr>
          <p:cNvSpPr>
            <a:spLocks noGrp="1"/>
          </p:cNvSpPr>
          <p:nvPr>
            <p:ph idx="1"/>
          </p:nvPr>
        </p:nvSpPr>
        <p:spPr>
          <a:xfrm>
            <a:off x="102166" y="1217675"/>
            <a:ext cx="12089834" cy="1064570"/>
          </a:xfrm>
        </p:spPr>
        <p:txBody>
          <a:bodyPr>
            <a:normAutofit/>
          </a:bodyPr>
          <a:lstStyle/>
          <a:p>
            <a:r>
              <a:rPr kumimoji="1" lang="ja-JP" altLang="en-US" dirty="0"/>
              <a:t>例えば</a:t>
            </a:r>
            <a:r>
              <a:rPr kumimoji="1" lang="en-US" altLang="ja-JP" dirty="0"/>
              <a:t>pull request</a:t>
            </a:r>
            <a:r>
              <a:rPr kumimoji="1" lang="ja-JP" altLang="en-US" dirty="0"/>
              <a:t>した時の</a:t>
            </a:r>
            <a:r>
              <a:rPr kumimoji="1" lang="en-US" altLang="ja-JP" dirty="0"/>
              <a:t>URL</a:t>
            </a:r>
            <a:r>
              <a:rPr kumimoji="1" lang="ja-JP" altLang="en-US" dirty="0"/>
              <a:t>をコメントするといい感じに短縮されます</a:t>
            </a:r>
          </a:p>
        </p:txBody>
      </p:sp>
      <p:pic>
        <p:nvPicPr>
          <p:cNvPr id="26" name="コンテンツ プレースホルダー 23">
            <a:extLst>
              <a:ext uri="{FF2B5EF4-FFF2-40B4-BE49-F238E27FC236}">
                <a16:creationId xmlns:a16="http://schemas.microsoft.com/office/drawing/2014/main" id="{FAC650A2-4716-49BB-B40A-140236B78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2308" y="2469908"/>
            <a:ext cx="330200" cy="330200"/>
          </a:xfrm>
          <a:prstGeom prst="rect">
            <a:avLst/>
          </a:prstGeom>
        </p:spPr>
      </p:pic>
      <p:pic>
        <p:nvPicPr>
          <p:cNvPr id="27" name="コンテンツ プレースホルダー 23">
            <a:extLst>
              <a:ext uri="{FF2B5EF4-FFF2-40B4-BE49-F238E27FC236}">
                <a16:creationId xmlns:a16="http://schemas.microsoft.com/office/drawing/2014/main" id="{4878C46C-1CC5-422F-88F8-137CEE499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683" y="4656577"/>
            <a:ext cx="514068" cy="514068"/>
          </a:xfrm>
          <a:prstGeom prst="rect">
            <a:avLst/>
          </a:prstGeom>
        </p:spPr>
      </p:pic>
      <p:sp>
        <p:nvSpPr>
          <p:cNvPr id="29" name="正方形/長方形 28">
            <a:extLst>
              <a:ext uri="{FF2B5EF4-FFF2-40B4-BE49-F238E27FC236}">
                <a16:creationId xmlns:a16="http://schemas.microsoft.com/office/drawing/2014/main" id="{B76BAE52-33CA-43E8-A6A2-1CF7599A3928}"/>
              </a:ext>
            </a:extLst>
          </p:cNvPr>
          <p:cNvSpPr/>
          <p:nvPr/>
        </p:nvSpPr>
        <p:spPr>
          <a:xfrm>
            <a:off x="2459023" y="4794962"/>
            <a:ext cx="1198577" cy="26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3A1659A-CA5D-452D-8A7A-4C94BE27B813}"/>
              </a:ext>
            </a:extLst>
          </p:cNvPr>
          <p:cNvSpPr txBox="1"/>
          <p:nvPr/>
        </p:nvSpPr>
        <p:spPr>
          <a:xfrm>
            <a:off x="2484052" y="4772423"/>
            <a:ext cx="1376911" cy="307777"/>
          </a:xfrm>
          <a:prstGeom prst="rect">
            <a:avLst/>
          </a:prstGeom>
          <a:noFill/>
        </p:spPr>
        <p:txBody>
          <a:bodyPr wrap="square" rtlCol="0">
            <a:spAutoFit/>
          </a:bodyPr>
          <a:lstStyle/>
          <a:p>
            <a:r>
              <a:rPr kumimoji="1" lang="en-US" altLang="ja-JP" sz="1400" b="1" dirty="0"/>
              <a:t>Tanaka-taro</a:t>
            </a:r>
            <a:endParaRPr kumimoji="1" lang="ja-JP" altLang="en-US" sz="1400" b="1" dirty="0"/>
          </a:p>
        </p:txBody>
      </p:sp>
    </p:spTree>
    <p:extLst>
      <p:ext uri="{BB962C8B-B14F-4D97-AF65-F5344CB8AC3E}">
        <p14:creationId xmlns:p14="http://schemas.microsoft.com/office/powerpoint/2010/main" val="1790651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62A89-43F0-4AB9-AE24-3DEE6B81385C}"/>
              </a:ext>
            </a:extLst>
          </p:cNvPr>
          <p:cNvSpPr>
            <a:spLocks noGrp="1"/>
          </p:cNvSpPr>
          <p:nvPr>
            <p:ph type="title"/>
          </p:nvPr>
        </p:nvSpPr>
        <p:spPr/>
        <p:txBody>
          <a:bodyPr/>
          <a:lstStyle/>
          <a:p>
            <a:r>
              <a:rPr kumimoji="1" lang="en-US" altLang="ja-JP" dirty="0"/>
              <a:t>issue</a:t>
            </a:r>
            <a:r>
              <a:rPr kumimoji="1" lang="ja-JP" altLang="en-US" dirty="0"/>
              <a:t>のその他の機能</a:t>
            </a:r>
          </a:p>
        </p:txBody>
      </p:sp>
      <p:sp>
        <p:nvSpPr>
          <p:cNvPr id="3" name="コンテンツ プレースホルダー 2">
            <a:extLst>
              <a:ext uri="{FF2B5EF4-FFF2-40B4-BE49-F238E27FC236}">
                <a16:creationId xmlns:a16="http://schemas.microsoft.com/office/drawing/2014/main" id="{94F8C977-2D77-4C32-A145-CD20A862F682}"/>
              </a:ext>
            </a:extLst>
          </p:cNvPr>
          <p:cNvSpPr>
            <a:spLocks noGrp="1"/>
          </p:cNvSpPr>
          <p:nvPr>
            <p:ph idx="1"/>
          </p:nvPr>
        </p:nvSpPr>
        <p:spPr>
          <a:xfrm>
            <a:off x="581190" y="1387830"/>
            <a:ext cx="11029615" cy="4190174"/>
          </a:xfrm>
        </p:spPr>
        <p:txBody>
          <a:bodyPr/>
          <a:lstStyle/>
          <a:p>
            <a:r>
              <a:rPr lang="en-US" altLang="ja-JP" dirty="0"/>
              <a:t>i</a:t>
            </a:r>
            <a:r>
              <a:rPr kumimoji="1" lang="en-US" altLang="ja-JP" dirty="0"/>
              <a:t>ssue</a:t>
            </a:r>
            <a:r>
              <a:rPr lang="ja-JP" altLang="en-US" dirty="0" err="1"/>
              <a:t>には</a:t>
            </a:r>
            <a:endParaRPr lang="en-US" altLang="ja-JP" dirty="0"/>
          </a:p>
          <a:p>
            <a:r>
              <a:rPr lang="ja-JP" altLang="en-US" dirty="0"/>
              <a:t>担当者を明確にする「</a:t>
            </a:r>
            <a:r>
              <a:rPr lang="en-US" altLang="ja-JP" dirty="0"/>
              <a:t>Assignee</a:t>
            </a:r>
            <a:r>
              <a:rPr lang="ja-JP" altLang="en-US" dirty="0"/>
              <a:t>」機能</a:t>
            </a:r>
            <a:endParaRPr lang="en-US" altLang="ja-JP" dirty="0"/>
          </a:p>
          <a:p>
            <a:r>
              <a:rPr lang="ja-JP" altLang="en-US" dirty="0"/>
              <a:t>スケジュールを管理する「</a:t>
            </a:r>
            <a:r>
              <a:rPr lang="en-US" altLang="ja-JP" dirty="0"/>
              <a:t>Milestone</a:t>
            </a:r>
            <a:r>
              <a:rPr lang="ja-JP" altLang="en-US" dirty="0"/>
              <a:t>」機能</a:t>
            </a:r>
            <a:endParaRPr lang="en-US" altLang="ja-JP" dirty="0"/>
          </a:p>
          <a:p>
            <a:r>
              <a:rPr lang="ja-JP" altLang="en-US" dirty="0"/>
              <a:t>増えた</a:t>
            </a:r>
            <a:r>
              <a:rPr lang="en-US" altLang="ja-JP" dirty="0"/>
              <a:t>Issue</a:t>
            </a:r>
            <a:r>
              <a:rPr lang="ja-JP" altLang="en-US" dirty="0"/>
              <a:t>を整理する「</a:t>
            </a:r>
            <a:r>
              <a:rPr lang="en-US" altLang="ja-JP" dirty="0"/>
              <a:t>Label</a:t>
            </a:r>
            <a:r>
              <a:rPr lang="ja-JP" altLang="en-US" dirty="0"/>
              <a:t>」機能</a:t>
            </a:r>
            <a:endParaRPr lang="en-US" altLang="ja-JP" dirty="0"/>
          </a:p>
          <a:p>
            <a:r>
              <a:rPr kumimoji="1" lang="ja-JP" altLang="en-US" dirty="0"/>
              <a:t>など　管理するのに便利な機能が色々あります</a:t>
            </a:r>
          </a:p>
        </p:txBody>
      </p:sp>
      <p:sp>
        <p:nvSpPr>
          <p:cNvPr id="4" name="スライド番号プレースホルダー 3">
            <a:extLst>
              <a:ext uri="{FF2B5EF4-FFF2-40B4-BE49-F238E27FC236}">
                <a16:creationId xmlns:a16="http://schemas.microsoft.com/office/drawing/2014/main" id="{E48A1AB5-2DDD-41E2-8224-5C871C53B7E9}"/>
              </a:ext>
            </a:extLst>
          </p:cNvPr>
          <p:cNvSpPr>
            <a:spLocks noGrp="1"/>
          </p:cNvSpPr>
          <p:nvPr>
            <p:ph type="sldNum" sz="quarter" idx="12"/>
          </p:nvPr>
        </p:nvSpPr>
        <p:spPr/>
        <p:txBody>
          <a:bodyPr/>
          <a:lstStyle/>
          <a:p>
            <a:fld id="{57021661-B2A8-457F-930E-F617AD024F3F}" type="slidenum">
              <a:rPr lang="ja-JP" altLang="en-US" smtClean="0"/>
              <a:pPr/>
              <a:t>47</a:t>
            </a:fld>
            <a:endParaRPr lang="ja-JP" altLang="en-US" dirty="0"/>
          </a:p>
        </p:txBody>
      </p:sp>
      <p:sp>
        <p:nvSpPr>
          <p:cNvPr id="5" name="コンテンツ プレースホルダー 4">
            <a:extLst>
              <a:ext uri="{FF2B5EF4-FFF2-40B4-BE49-F238E27FC236}">
                <a16:creationId xmlns:a16="http://schemas.microsoft.com/office/drawing/2014/main" id="{CC40B529-AC11-4814-A081-4FFFCBB232FC}"/>
              </a:ext>
            </a:extLst>
          </p:cNvPr>
          <p:cNvSpPr>
            <a:spLocks noGrp="1"/>
          </p:cNvSpPr>
          <p:nvPr>
            <p:ph sz="quarter" idx="13"/>
          </p:nvPr>
        </p:nvSpPr>
        <p:spPr/>
        <p:txBody>
          <a:bodyPr>
            <a:normAutofit fontScale="92500" lnSpcReduction="10000"/>
          </a:bodyPr>
          <a:lstStyle/>
          <a:p>
            <a:endParaRPr kumimoji="1" lang="ja-JP" altLang="en-US"/>
          </a:p>
        </p:txBody>
      </p:sp>
      <p:sp>
        <p:nvSpPr>
          <p:cNvPr id="6" name="コンテンツ プレースホルダー 2">
            <a:extLst>
              <a:ext uri="{FF2B5EF4-FFF2-40B4-BE49-F238E27FC236}">
                <a16:creationId xmlns:a16="http://schemas.microsoft.com/office/drawing/2014/main" id="{D7D23022-DA87-4BA8-80B2-DA53A743D5AB}"/>
              </a:ext>
            </a:extLst>
          </p:cNvPr>
          <p:cNvSpPr txBox="1">
            <a:spLocks/>
          </p:cNvSpPr>
          <p:nvPr/>
        </p:nvSpPr>
        <p:spPr>
          <a:xfrm>
            <a:off x="733592" y="1416864"/>
            <a:ext cx="11029615" cy="4190174"/>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endParaRPr lang="ja-JP" altLang="en-US" dirty="0"/>
          </a:p>
        </p:txBody>
      </p:sp>
      <p:sp>
        <p:nvSpPr>
          <p:cNvPr id="7" name="正方形/長方形 6">
            <a:extLst>
              <a:ext uri="{FF2B5EF4-FFF2-40B4-BE49-F238E27FC236}">
                <a16:creationId xmlns:a16="http://schemas.microsoft.com/office/drawing/2014/main" id="{8114C10F-C0E6-4AC0-9AAB-A4F80BE96D1B}"/>
              </a:ext>
            </a:extLst>
          </p:cNvPr>
          <p:cNvSpPr/>
          <p:nvPr/>
        </p:nvSpPr>
        <p:spPr>
          <a:xfrm>
            <a:off x="2516717" y="5759438"/>
            <a:ext cx="7158563" cy="646331"/>
          </a:xfrm>
          <a:prstGeom prst="rect">
            <a:avLst/>
          </a:prstGeom>
        </p:spPr>
        <p:txBody>
          <a:bodyPr wrap="none">
            <a:spAutoFit/>
          </a:bodyPr>
          <a:lstStyle/>
          <a:p>
            <a:r>
              <a:rPr lang="ja-JP" altLang="en-US" sz="3600" dirty="0"/>
              <a:t>参考サイト　</a:t>
            </a:r>
            <a:r>
              <a:rPr lang="en-US" altLang="ja-JP" sz="3600" dirty="0">
                <a:hlinkClick r:id="rId2"/>
              </a:rPr>
              <a:t>https://seleck.cc/647</a:t>
            </a:r>
            <a:endParaRPr lang="ja-JP" altLang="en-US" sz="3600" dirty="0"/>
          </a:p>
        </p:txBody>
      </p:sp>
    </p:spTree>
    <p:extLst>
      <p:ext uri="{BB962C8B-B14F-4D97-AF65-F5344CB8AC3E}">
        <p14:creationId xmlns:p14="http://schemas.microsoft.com/office/powerpoint/2010/main" val="1756642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09927-A104-4048-B54B-4BC73AD005F7}"/>
              </a:ext>
            </a:extLst>
          </p:cNvPr>
          <p:cNvSpPr>
            <a:spLocks noGrp="1"/>
          </p:cNvSpPr>
          <p:nvPr>
            <p:ph type="title"/>
          </p:nvPr>
        </p:nvSpPr>
        <p:spPr/>
        <p:txBody>
          <a:bodyPr/>
          <a:lstStyle/>
          <a:p>
            <a:r>
              <a:rPr lang="ja-JP" altLang="en-US" dirty="0"/>
              <a:t>課題</a:t>
            </a:r>
            <a:endParaRPr kumimoji="1" lang="ja-JP" altLang="en-US" dirty="0"/>
          </a:p>
        </p:txBody>
      </p:sp>
      <p:sp>
        <p:nvSpPr>
          <p:cNvPr id="3" name="コンテンツ プレースホルダー 2">
            <a:extLst>
              <a:ext uri="{FF2B5EF4-FFF2-40B4-BE49-F238E27FC236}">
                <a16:creationId xmlns:a16="http://schemas.microsoft.com/office/drawing/2014/main" id="{13F0224D-8181-4FC6-9C48-666B5D413314}"/>
              </a:ext>
            </a:extLst>
          </p:cNvPr>
          <p:cNvSpPr>
            <a:spLocks noGrp="1"/>
          </p:cNvSpPr>
          <p:nvPr>
            <p:ph idx="1"/>
          </p:nvPr>
        </p:nvSpPr>
        <p:spPr>
          <a:xfrm>
            <a:off x="207390" y="1264464"/>
            <a:ext cx="12056881" cy="5265124"/>
          </a:xfrm>
        </p:spPr>
        <p:txBody>
          <a:bodyPr>
            <a:normAutofit/>
          </a:bodyPr>
          <a:lstStyle/>
          <a:p>
            <a:r>
              <a:rPr lang="ja-JP" altLang="en-US" sz="2400" dirty="0"/>
              <a:t>①リポジトリ</a:t>
            </a:r>
            <a:r>
              <a:rPr lang="en-US" altLang="ja-JP" sz="2400" dirty="0"/>
              <a:t>【</a:t>
            </a:r>
            <a:r>
              <a:rPr lang="en-US" altLang="ja-JP" sz="2400" dirty="0" err="1"/>
              <a:t>l</a:t>
            </a:r>
            <a:r>
              <a:rPr kumimoji="1" lang="en-US" altLang="ja-JP" sz="2400" dirty="0" err="1"/>
              <a:t>earn_python</a:t>
            </a:r>
            <a:r>
              <a:rPr kumimoji="1" lang="en-US" altLang="ja-JP" sz="2400" dirty="0"/>
              <a:t>】</a:t>
            </a:r>
            <a:r>
              <a:rPr kumimoji="1" lang="ja-JP" altLang="en-US" sz="2400" dirty="0"/>
              <a:t>内の</a:t>
            </a:r>
            <a:r>
              <a:rPr kumimoji="1" lang="en-US" altLang="ja-JP" sz="2400" dirty="0"/>
              <a:t>【</a:t>
            </a:r>
            <a:r>
              <a:rPr kumimoji="1" lang="en-US" altLang="ja-JP" sz="2400" dirty="0" err="1"/>
              <a:t>kadai</a:t>
            </a:r>
            <a:r>
              <a:rPr lang="en-US" altLang="ja-JP" sz="2400" dirty="0"/>
              <a:t>】</a:t>
            </a:r>
            <a:r>
              <a:rPr lang="ja-JP" altLang="en-US" sz="2400" dirty="0"/>
              <a:t>フォルダ内の</a:t>
            </a:r>
            <a:r>
              <a:rPr lang="en-US" altLang="ja-JP" sz="2400" dirty="0"/>
              <a:t>【day1】</a:t>
            </a:r>
            <a:r>
              <a:rPr lang="ja-JP" altLang="en-US" sz="2400" dirty="0"/>
              <a:t>フォルダ内に</a:t>
            </a:r>
            <a:r>
              <a:rPr lang="en-US" altLang="ja-JP" sz="2400" dirty="0"/>
              <a:t>【2019_10_23_</a:t>
            </a:r>
            <a:r>
              <a:rPr lang="ja-JP" altLang="en-US" sz="2400" dirty="0"/>
              <a:t>（自分の名前）</a:t>
            </a:r>
            <a:r>
              <a:rPr lang="en-US" altLang="ja-JP" sz="2400" dirty="0"/>
              <a:t>.</a:t>
            </a:r>
            <a:r>
              <a:rPr lang="en-US" altLang="ja-JP" sz="2400" dirty="0" err="1"/>
              <a:t>py</a:t>
            </a:r>
            <a:r>
              <a:rPr lang="en-US" altLang="ja-JP" sz="2400" dirty="0"/>
              <a:t>】</a:t>
            </a:r>
            <a:r>
              <a:rPr kumimoji="1" lang="ja-JP" altLang="en-US" sz="2400" dirty="0"/>
              <a:t>作成する。</a:t>
            </a:r>
            <a:r>
              <a:rPr kumimoji="1" lang="en-US" altLang="ja-JP" sz="2400" dirty="0"/>
              <a:t>(.</a:t>
            </a:r>
            <a:r>
              <a:rPr kumimoji="1" lang="en-US" altLang="ja-JP" sz="2400" dirty="0" err="1"/>
              <a:t>py</a:t>
            </a:r>
            <a:r>
              <a:rPr kumimoji="1" lang="ja-JP" altLang="en-US" sz="2400" dirty="0"/>
              <a:t>の中身は何も記述しなくてもよい）</a:t>
            </a:r>
            <a:endParaRPr kumimoji="1" lang="en-US" altLang="ja-JP" sz="2400" dirty="0"/>
          </a:p>
          <a:p>
            <a:r>
              <a:rPr lang="ja-JP" altLang="en-US" sz="2400" dirty="0"/>
              <a:t>②　①で変更されたリポジトリをブランチに</a:t>
            </a:r>
            <a:r>
              <a:rPr lang="en-US" altLang="ja-JP" sz="2400" dirty="0"/>
              <a:t>push</a:t>
            </a:r>
            <a:r>
              <a:rPr lang="ja-JP" altLang="en-US" sz="2400" dirty="0"/>
              <a:t>する</a:t>
            </a:r>
            <a:endParaRPr lang="en-US" altLang="ja-JP" sz="2400" dirty="0"/>
          </a:p>
          <a:p>
            <a:r>
              <a:rPr lang="ja-JP" altLang="en-US" sz="2400" dirty="0"/>
              <a:t>　（ブランチ名は自分の名前とする）</a:t>
            </a:r>
            <a:endParaRPr lang="en-US" altLang="ja-JP" sz="2400" dirty="0"/>
          </a:p>
          <a:p>
            <a:r>
              <a:rPr lang="ja-JP" altLang="en-US" sz="2400" dirty="0"/>
              <a:t>③プルリクエストをする</a:t>
            </a:r>
            <a:endParaRPr lang="en-US" altLang="ja-JP" sz="2400" dirty="0"/>
          </a:p>
          <a:p>
            <a:r>
              <a:rPr kumimoji="1" lang="ja-JP" altLang="en-US" sz="2400" dirty="0"/>
              <a:t>④プルリクエストをしたら</a:t>
            </a:r>
            <a:r>
              <a:rPr kumimoji="1" lang="en-US" altLang="ja-JP" sz="2400" dirty="0"/>
              <a:t>issue【2019/10/23</a:t>
            </a:r>
            <a:r>
              <a:rPr kumimoji="1" lang="ja-JP" altLang="en-US" sz="2400" dirty="0"/>
              <a:t>課題</a:t>
            </a:r>
            <a:r>
              <a:rPr kumimoji="1" lang="en-US" altLang="ja-JP" sz="2400" dirty="0"/>
              <a:t>】</a:t>
            </a:r>
            <a:r>
              <a:rPr kumimoji="1" lang="ja-JP" altLang="en-US" sz="2400" dirty="0" err="1"/>
              <a:t>にて</a:t>
            </a:r>
            <a:r>
              <a:rPr kumimoji="1" lang="ja-JP" altLang="en-US" sz="2400" dirty="0"/>
              <a:t>コメントする</a:t>
            </a:r>
            <a:endParaRPr kumimoji="1" lang="en-US" altLang="ja-JP" sz="2400" dirty="0"/>
          </a:p>
          <a:p>
            <a:r>
              <a:rPr lang="ja-JP" altLang="en-US" sz="2400" dirty="0"/>
              <a:t>（</a:t>
            </a:r>
            <a:r>
              <a:rPr lang="en-US" altLang="ja-JP" sz="2400" dirty="0"/>
              <a:t>46</a:t>
            </a:r>
            <a:r>
              <a:rPr lang="ja-JP" altLang="en-US" sz="2400" dirty="0"/>
              <a:t>ページのように</a:t>
            </a:r>
            <a:r>
              <a:rPr lang="en-US" altLang="ja-JP" sz="2400" dirty="0"/>
              <a:t>URL</a:t>
            </a:r>
            <a:r>
              <a:rPr lang="ja-JP" altLang="en-US" sz="2400" dirty="0"/>
              <a:t>も記述すること）</a:t>
            </a:r>
            <a:endParaRPr kumimoji="1" lang="en-US" altLang="ja-JP" sz="2400" dirty="0"/>
          </a:p>
        </p:txBody>
      </p:sp>
      <p:sp>
        <p:nvSpPr>
          <p:cNvPr id="4" name="スライド番号プレースホルダー 3">
            <a:extLst>
              <a:ext uri="{FF2B5EF4-FFF2-40B4-BE49-F238E27FC236}">
                <a16:creationId xmlns:a16="http://schemas.microsoft.com/office/drawing/2014/main" id="{B65CB154-1789-49BF-B5FE-B4BD0F1C17C9}"/>
              </a:ext>
            </a:extLst>
          </p:cNvPr>
          <p:cNvSpPr>
            <a:spLocks noGrp="1"/>
          </p:cNvSpPr>
          <p:nvPr>
            <p:ph type="sldNum" sz="quarter" idx="12"/>
          </p:nvPr>
        </p:nvSpPr>
        <p:spPr/>
        <p:txBody>
          <a:bodyPr/>
          <a:lstStyle/>
          <a:p>
            <a:fld id="{57021661-B2A8-457F-930E-F617AD024F3F}" type="slidenum">
              <a:rPr lang="ja-JP" altLang="en-US" smtClean="0"/>
              <a:pPr/>
              <a:t>48</a:t>
            </a:fld>
            <a:endParaRPr lang="ja-JP" altLang="en-US" dirty="0"/>
          </a:p>
        </p:txBody>
      </p:sp>
      <p:sp>
        <p:nvSpPr>
          <p:cNvPr id="5" name="コンテンツ プレースホルダー 4">
            <a:extLst>
              <a:ext uri="{FF2B5EF4-FFF2-40B4-BE49-F238E27FC236}">
                <a16:creationId xmlns:a16="http://schemas.microsoft.com/office/drawing/2014/main" id="{40F2581A-B907-44DD-BDBA-8C470EA27418}"/>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855036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D5AE2-6DB3-4957-8A53-B0A053F82709}"/>
              </a:ext>
            </a:extLst>
          </p:cNvPr>
          <p:cNvSpPr>
            <a:spLocks noGrp="1"/>
          </p:cNvSpPr>
          <p:nvPr>
            <p:ph type="title"/>
          </p:nvPr>
        </p:nvSpPr>
        <p:spPr/>
        <p:txBody>
          <a:bodyPr/>
          <a:lstStyle/>
          <a:p>
            <a:r>
              <a:rPr kumimoji="1" lang="ja-JP" altLang="en-US" dirty="0"/>
              <a:t>最後に</a:t>
            </a:r>
          </a:p>
        </p:txBody>
      </p:sp>
      <p:sp>
        <p:nvSpPr>
          <p:cNvPr id="3" name="コンテンツ プレースホルダー 2">
            <a:extLst>
              <a:ext uri="{FF2B5EF4-FFF2-40B4-BE49-F238E27FC236}">
                <a16:creationId xmlns:a16="http://schemas.microsoft.com/office/drawing/2014/main" id="{ACA9AD35-D473-4BBA-9017-8B0673E3B508}"/>
              </a:ext>
            </a:extLst>
          </p:cNvPr>
          <p:cNvSpPr>
            <a:spLocks noGrp="1"/>
          </p:cNvSpPr>
          <p:nvPr>
            <p:ph idx="1"/>
          </p:nvPr>
        </p:nvSpPr>
        <p:spPr>
          <a:xfrm>
            <a:off x="581191" y="2593642"/>
            <a:ext cx="11029615" cy="2204600"/>
          </a:xfrm>
        </p:spPr>
        <p:txBody>
          <a:bodyPr/>
          <a:lstStyle/>
          <a:p>
            <a:r>
              <a:rPr lang="en-US" altLang="ja-JP" dirty="0"/>
              <a:t>challenge-site-</a:t>
            </a:r>
            <a:r>
              <a:rPr lang="en-US" altLang="ja-JP" dirty="0" err="1"/>
              <a:t>kamonohashi</a:t>
            </a:r>
            <a:r>
              <a:rPr lang="en-US" altLang="ja-JP" dirty="0"/>
              <a:t> </a:t>
            </a:r>
            <a:r>
              <a:rPr lang="ja-JP" altLang="en-US" dirty="0"/>
              <a:t>内では何をしてもいいので（最悪ファイル等が消えてしまっても大丈夫です）</a:t>
            </a:r>
            <a:r>
              <a:rPr lang="en-US" altLang="ja-JP" dirty="0" err="1"/>
              <a:t>github</a:t>
            </a:r>
            <a:r>
              <a:rPr lang="ja-JP" altLang="en-US" dirty="0"/>
              <a:t>で他にも試してみたいことがあったら色々試してみてください</a:t>
            </a:r>
            <a:endParaRPr lang="en-US" altLang="ja-JP" dirty="0"/>
          </a:p>
        </p:txBody>
      </p:sp>
      <p:sp>
        <p:nvSpPr>
          <p:cNvPr id="4" name="スライド番号プレースホルダー 3">
            <a:extLst>
              <a:ext uri="{FF2B5EF4-FFF2-40B4-BE49-F238E27FC236}">
                <a16:creationId xmlns:a16="http://schemas.microsoft.com/office/drawing/2014/main" id="{D361D324-6F3D-4C3A-BEDC-AE17DEAB24D8}"/>
              </a:ext>
            </a:extLst>
          </p:cNvPr>
          <p:cNvSpPr>
            <a:spLocks noGrp="1"/>
          </p:cNvSpPr>
          <p:nvPr>
            <p:ph type="sldNum" sz="quarter" idx="12"/>
          </p:nvPr>
        </p:nvSpPr>
        <p:spPr/>
        <p:txBody>
          <a:bodyPr/>
          <a:lstStyle/>
          <a:p>
            <a:fld id="{57021661-B2A8-457F-930E-F617AD024F3F}" type="slidenum">
              <a:rPr lang="ja-JP" altLang="en-US" smtClean="0"/>
              <a:pPr/>
              <a:t>49</a:t>
            </a:fld>
            <a:endParaRPr lang="ja-JP" altLang="en-US" dirty="0"/>
          </a:p>
        </p:txBody>
      </p:sp>
      <p:sp>
        <p:nvSpPr>
          <p:cNvPr id="5" name="コンテンツ プレースホルダー 4">
            <a:extLst>
              <a:ext uri="{FF2B5EF4-FFF2-40B4-BE49-F238E27FC236}">
                <a16:creationId xmlns:a16="http://schemas.microsoft.com/office/drawing/2014/main" id="{79D9815D-3654-484C-BAE0-DA919E9FDF64}"/>
              </a:ext>
            </a:extLst>
          </p:cNvPr>
          <p:cNvSpPr>
            <a:spLocks noGrp="1"/>
          </p:cNvSpPr>
          <p:nvPr>
            <p:ph sz="quarter" idx="13"/>
          </p:nvPr>
        </p:nvSpPr>
        <p:spPr/>
        <p:txBody>
          <a:bodyPr>
            <a:normAutofit fontScale="92500" lnSpcReduction="10000"/>
          </a:bodyPr>
          <a:lstStyle/>
          <a:p>
            <a:endParaRPr kumimoji="1" lang="ja-JP" altLang="en-US"/>
          </a:p>
        </p:txBody>
      </p:sp>
      <p:sp>
        <p:nvSpPr>
          <p:cNvPr id="6" name="コンテンツ プレースホルダー 2">
            <a:extLst>
              <a:ext uri="{FF2B5EF4-FFF2-40B4-BE49-F238E27FC236}">
                <a16:creationId xmlns:a16="http://schemas.microsoft.com/office/drawing/2014/main" id="{17DAB1F1-7FBE-4E6B-90A2-087929344AFE}"/>
              </a:ext>
            </a:extLst>
          </p:cNvPr>
          <p:cNvSpPr txBox="1">
            <a:spLocks/>
          </p:cNvSpPr>
          <p:nvPr/>
        </p:nvSpPr>
        <p:spPr>
          <a:xfrm>
            <a:off x="581192" y="4084650"/>
            <a:ext cx="11029615" cy="216453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endParaRPr lang="en-US" altLang="ja-JP" dirty="0"/>
          </a:p>
          <a:p>
            <a:endParaRPr lang="ja-JP" altLang="en-US" dirty="0"/>
          </a:p>
        </p:txBody>
      </p:sp>
    </p:spTree>
    <p:extLst>
      <p:ext uri="{BB962C8B-B14F-4D97-AF65-F5344CB8AC3E}">
        <p14:creationId xmlns:p14="http://schemas.microsoft.com/office/powerpoint/2010/main" val="86202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9F51767-B084-4AA1-AD14-4499AFAF9AFB}"/>
              </a:ext>
            </a:extLst>
          </p:cNvPr>
          <p:cNvSpPr/>
          <p:nvPr/>
        </p:nvSpPr>
        <p:spPr>
          <a:xfrm>
            <a:off x="307431" y="3298749"/>
            <a:ext cx="3238119" cy="3416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F74F216B-672B-4DCF-819D-F791186210BC}"/>
              </a:ext>
            </a:extLst>
          </p:cNvPr>
          <p:cNvSpPr/>
          <p:nvPr/>
        </p:nvSpPr>
        <p:spPr>
          <a:xfrm>
            <a:off x="422158" y="5755981"/>
            <a:ext cx="3036999" cy="69496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分散型バージョン管理システム</a:t>
            </a:r>
            <a:endParaRPr kumimoji="1" lang="ja-JP" altLang="en-US" dirty="0"/>
          </a:p>
        </p:txBody>
      </p:sp>
      <p:sp>
        <p:nvSpPr>
          <p:cNvPr id="3" name="コンテンツ プレースホルダー 2"/>
          <p:cNvSpPr>
            <a:spLocks noGrp="1"/>
          </p:cNvSpPr>
          <p:nvPr>
            <p:ph idx="1"/>
          </p:nvPr>
        </p:nvSpPr>
        <p:spPr>
          <a:xfrm>
            <a:off x="581192" y="1264464"/>
            <a:ext cx="9348871" cy="2164536"/>
          </a:xfrm>
        </p:spPr>
        <p:txBody>
          <a:bodyPr>
            <a:normAutofit/>
          </a:bodyPr>
          <a:lstStyle/>
          <a:p>
            <a:pPr marL="457200" indent="-457200">
              <a:spcBef>
                <a:spcPts val="0"/>
              </a:spcBef>
              <a:spcAft>
                <a:spcPts val="0"/>
              </a:spcAft>
              <a:buFont typeface="Arial" panose="020B0604020202020204" pitchFamily="34" charset="0"/>
              <a:buChar char="•"/>
            </a:pPr>
            <a:r>
              <a:rPr kumimoji="1" lang="ja-JP" altLang="en-US" sz="2000" dirty="0"/>
              <a:t>リポジトリ</a:t>
            </a:r>
            <a:r>
              <a:rPr lang="ja-JP" altLang="en-US" sz="2000" dirty="0"/>
              <a:t>：ファイルやディレクトリを保存する場所</a:t>
            </a:r>
            <a:endParaRPr lang="en-US" altLang="ja-JP" sz="2000" dirty="0"/>
          </a:p>
          <a:p>
            <a:pPr marL="457200" indent="-457200">
              <a:spcBef>
                <a:spcPts val="0"/>
              </a:spcBef>
              <a:spcAft>
                <a:spcPts val="0"/>
              </a:spcAft>
              <a:buFont typeface="Arial" panose="020B0604020202020204" pitchFamily="34" charset="0"/>
              <a:buChar char="•"/>
            </a:pPr>
            <a:r>
              <a:rPr kumimoji="1" lang="ja-JP" altLang="en-US" sz="2000" dirty="0"/>
              <a:t>コミット：ローカルリポジトリに記録すること</a:t>
            </a:r>
            <a:endParaRPr kumimoji="1" lang="en-US" altLang="ja-JP" sz="2000" dirty="0"/>
          </a:p>
          <a:p>
            <a:pPr marL="457200" indent="-457200">
              <a:spcBef>
                <a:spcPts val="0"/>
              </a:spcBef>
              <a:spcAft>
                <a:spcPts val="0"/>
              </a:spcAft>
              <a:buFont typeface="Arial" panose="020B0604020202020204" pitchFamily="34" charset="0"/>
              <a:buChar char="•"/>
            </a:pPr>
            <a:r>
              <a:rPr kumimoji="1" lang="ja-JP" altLang="en-US" sz="2000" dirty="0"/>
              <a:t>プッシュ：ローカルリポジトリの内容を共有リポジトリに反映すること</a:t>
            </a:r>
            <a:endParaRPr kumimoji="1" lang="en-US" altLang="ja-JP" sz="2000" dirty="0"/>
          </a:p>
          <a:p>
            <a:pPr marL="457200" indent="-457200">
              <a:spcBef>
                <a:spcPts val="0"/>
              </a:spcBef>
              <a:spcAft>
                <a:spcPts val="0"/>
              </a:spcAft>
              <a:buFont typeface="Arial" panose="020B0604020202020204" pitchFamily="34" charset="0"/>
              <a:buChar char="•"/>
            </a:pPr>
            <a:r>
              <a:rPr lang="ja-JP" altLang="en-US" sz="2000" dirty="0"/>
              <a:t>プル：共有リポジトリの内容をローカルリポジトリに反映すること</a:t>
            </a:r>
            <a:endParaRPr kumimoji="1" lang="en-US" altLang="ja-JP" sz="2000"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7" name="テキスト ボックス 6">
            <a:extLst>
              <a:ext uri="{FF2B5EF4-FFF2-40B4-BE49-F238E27FC236}">
                <a16:creationId xmlns:a16="http://schemas.microsoft.com/office/drawing/2014/main" id="{7056664C-053F-4B5D-B9A0-DC04B3BE8E80}"/>
              </a:ext>
            </a:extLst>
          </p:cNvPr>
          <p:cNvSpPr txBox="1"/>
          <p:nvPr/>
        </p:nvSpPr>
        <p:spPr>
          <a:xfrm>
            <a:off x="307431" y="5947157"/>
            <a:ext cx="3250504" cy="369332"/>
          </a:xfrm>
          <a:prstGeom prst="rect">
            <a:avLst/>
          </a:prstGeom>
          <a:noFill/>
        </p:spPr>
        <p:txBody>
          <a:bodyPr wrap="square" rtlCol="0">
            <a:spAutoFit/>
          </a:bodyPr>
          <a:lstStyle/>
          <a:p>
            <a:pPr algn="ctr"/>
            <a:r>
              <a:rPr lang="en-US" altLang="ja-JP" b="1" dirty="0">
                <a:solidFill>
                  <a:schemeClr val="bg1"/>
                </a:solidFill>
              </a:rPr>
              <a:t>A</a:t>
            </a:r>
            <a:r>
              <a:rPr lang="ja-JP" altLang="en-US" b="1" dirty="0" err="1">
                <a:solidFill>
                  <a:schemeClr val="bg1"/>
                </a:solidFill>
              </a:rPr>
              <a:t>さんの</a:t>
            </a:r>
            <a:r>
              <a:rPr lang="ja-JP" altLang="en-US" b="1" dirty="0">
                <a:solidFill>
                  <a:schemeClr val="bg1"/>
                </a:solidFill>
              </a:rPr>
              <a:t>ローカルリポジトリ</a:t>
            </a:r>
          </a:p>
        </p:txBody>
      </p:sp>
      <p:sp>
        <p:nvSpPr>
          <p:cNvPr id="11" name="テキスト ボックス 10">
            <a:extLst>
              <a:ext uri="{FF2B5EF4-FFF2-40B4-BE49-F238E27FC236}">
                <a16:creationId xmlns:a16="http://schemas.microsoft.com/office/drawing/2014/main" id="{2F109E67-20CF-40EF-BBEC-C3CC29D0C590}"/>
              </a:ext>
            </a:extLst>
          </p:cNvPr>
          <p:cNvSpPr txBox="1"/>
          <p:nvPr/>
        </p:nvSpPr>
        <p:spPr>
          <a:xfrm>
            <a:off x="1220731" y="3501065"/>
            <a:ext cx="1404593" cy="369332"/>
          </a:xfrm>
          <a:prstGeom prst="rect">
            <a:avLst/>
          </a:prstGeom>
          <a:noFill/>
        </p:spPr>
        <p:txBody>
          <a:bodyPr wrap="square" rtlCol="0">
            <a:spAutoFit/>
          </a:bodyPr>
          <a:lstStyle/>
          <a:p>
            <a:pPr algn="ctr"/>
            <a:r>
              <a:rPr lang="en-US" altLang="ja-JP" b="1" dirty="0">
                <a:solidFill>
                  <a:schemeClr val="bg1"/>
                </a:solidFill>
              </a:rPr>
              <a:t>A</a:t>
            </a:r>
            <a:r>
              <a:rPr lang="ja-JP" altLang="en-US" b="1" dirty="0" err="1">
                <a:solidFill>
                  <a:schemeClr val="bg1"/>
                </a:solidFill>
              </a:rPr>
              <a:t>さんの</a:t>
            </a:r>
            <a:r>
              <a:rPr lang="en-US" altLang="ja-JP" b="1" dirty="0">
                <a:solidFill>
                  <a:schemeClr val="bg1"/>
                </a:solidFill>
              </a:rPr>
              <a:t>PC</a:t>
            </a:r>
            <a:endParaRPr lang="ja-JP" altLang="en-US" b="1" dirty="0">
              <a:solidFill>
                <a:schemeClr val="bg1"/>
              </a:solidFill>
            </a:endParaRPr>
          </a:p>
        </p:txBody>
      </p:sp>
      <p:sp>
        <p:nvSpPr>
          <p:cNvPr id="12" name="四角形: 角を丸くする 11">
            <a:extLst>
              <a:ext uri="{FF2B5EF4-FFF2-40B4-BE49-F238E27FC236}">
                <a16:creationId xmlns:a16="http://schemas.microsoft.com/office/drawing/2014/main" id="{07929F85-41D1-48D1-8B5A-8465E266CBAD}"/>
              </a:ext>
            </a:extLst>
          </p:cNvPr>
          <p:cNvSpPr/>
          <p:nvPr/>
        </p:nvSpPr>
        <p:spPr>
          <a:xfrm>
            <a:off x="905339" y="3990565"/>
            <a:ext cx="1897652" cy="7043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ファイル</a:t>
            </a:r>
            <a:endParaRPr kumimoji="1" lang="en-US" altLang="ja-JP" b="1" dirty="0">
              <a:solidFill>
                <a:schemeClr val="tx1"/>
              </a:solidFill>
            </a:endParaRPr>
          </a:p>
          <a:p>
            <a:pPr algn="ctr"/>
            <a:r>
              <a:rPr kumimoji="1" lang="ja-JP" altLang="en-US" sz="1400" dirty="0">
                <a:solidFill>
                  <a:schemeClr val="tx1"/>
                </a:solidFill>
              </a:rPr>
              <a:t>（プログラムなど）</a:t>
            </a:r>
          </a:p>
        </p:txBody>
      </p:sp>
      <p:sp>
        <p:nvSpPr>
          <p:cNvPr id="13" name="矢印: 下 12">
            <a:extLst>
              <a:ext uri="{FF2B5EF4-FFF2-40B4-BE49-F238E27FC236}">
                <a16:creationId xmlns:a16="http://schemas.microsoft.com/office/drawing/2014/main" id="{C0D222B4-31A6-44A7-AE19-7E35D504F78D}"/>
              </a:ext>
            </a:extLst>
          </p:cNvPr>
          <p:cNvSpPr/>
          <p:nvPr/>
        </p:nvSpPr>
        <p:spPr>
          <a:xfrm>
            <a:off x="1520162" y="4807985"/>
            <a:ext cx="641023" cy="859043"/>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299B3A66-4107-486B-B475-30A6DF479E60}"/>
              </a:ext>
            </a:extLst>
          </p:cNvPr>
          <p:cNvSpPr/>
          <p:nvPr/>
        </p:nvSpPr>
        <p:spPr>
          <a:xfrm>
            <a:off x="392043" y="4858198"/>
            <a:ext cx="713034" cy="513354"/>
          </a:xfrm>
          <a:prstGeom prst="wedgeRoundRectCallout">
            <a:avLst>
              <a:gd name="adj1" fmla="val 55965"/>
              <a:gd name="adj2" fmla="val -6959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修正</a:t>
            </a:r>
          </a:p>
        </p:txBody>
      </p:sp>
      <p:sp>
        <p:nvSpPr>
          <p:cNvPr id="15" name="テキスト ボックス 14">
            <a:extLst>
              <a:ext uri="{FF2B5EF4-FFF2-40B4-BE49-F238E27FC236}">
                <a16:creationId xmlns:a16="http://schemas.microsoft.com/office/drawing/2014/main" id="{FA8FD8AB-1E95-464A-8EF0-0CFB6FA27343}"/>
              </a:ext>
            </a:extLst>
          </p:cNvPr>
          <p:cNvSpPr txBox="1"/>
          <p:nvPr/>
        </p:nvSpPr>
        <p:spPr>
          <a:xfrm>
            <a:off x="1975661" y="4899826"/>
            <a:ext cx="1102936" cy="369332"/>
          </a:xfrm>
          <a:prstGeom prst="rect">
            <a:avLst/>
          </a:prstGeom>
          <a:noFill/>
        </p:spPr>
        <p:txBody>
          <a:bodyPr wrap="square" rtlCol="0">
            <a:spAutoFit/>
          </a:bodyPr>
          <a:lstStyle/>
          <a:p>
            <a:r>
              <a:rPr kumimoji="1" lang="ja-JP" altLang="en-US" b="1" dirty="0">
                <a:solidFill>
                  <a:schemeClr val="bg1"/>
                </a:solidFill>
              </a:rPr>
              <a:t>コミット</a:t>
            </a:r>
          </a:p>
        </p:txBody>
      </p:sp>
      <p:sp>
        <p:nvSpPr>
          <p:cNvPr id="16" name="矢印: 右 15">
            <a:extLst>
              <a:ext uri="{FF2B5EF4-FFF2-40B4-BE49-F238E27FC236}">
                <a16:creationId xmlns:a16="http://schemas.microsoft.com/office/drawing/2014/main" id="{49EABCB5-6049-4FF5-9E1B-6347735407E6}"/>
              </a:ext>
            </a:extLst>
          </p:cNvPr>
          <p:cNvSpPr/>
          <p:nvPr/>
        </p:nvSpPr>
        <p:spPr>
          <a:xfrm rot="18783457">
            <a:off x="3007584" y="4793383"/>
            <a:ext cx="2362328" cy="279998"/>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616C9273-3EEE-4871-861D-572AAB69894D}"/>
              </a:ext>
            </a:extLst>
          </p:cNvPr>
          <p:cNvSpPr/>
          <p:nvPr/>
        </p:nvSpPr>
        <p:spPr>
          <a:xfrm>
            <a:off x="5160456" y="3754942"/>
            <a:ext cx="1927287" cy="67682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共有リポジトリ</a:t>
            </a:r>
          </a:p>
        </p:txBody>
      </p:sp>
      <p:sp>
        <p:nvSpPr>
          <p:cNvPr id="18" name="矢印: 右 17">
            <a:extLst>
              <a:ext uri="{FF2B5EF4-FFF2-40B4-BE49-F238E27FC236}">
                <a16:creationId xmlns:a16="http://schemas.microsoft.com/office/drawing/2014/main" id="{F4DD59E6-9FBA-4CCE-90F0-8AEBB7948AEC}"/>
              </a:ext>
            </a:extLst>
          </p:cNvPr>
          <p:cNvSpPr/>
          <p:nvPr/>
        </p:nvSpPr>
        <p:spPr>
          <a:xfrm rot="7979724">
            <a:off x="3023662" y="5087430"/>
            <a:ext cx="2671848" cy="30015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58448B42-F1D6-445A-A8BD-ED0EBB74FCB0}"/>
              </a:ext>
            </a:extLst>
          </p:cNvPr>
          <p:cNvSpPr txBox="1"/>
          <p:nvPr/>
        </p:nvSpPr>
        <p:spPr>
          <a:xfrm rot="18766056">
            <a:off x="3409106" y="4430074"/>
            <a:ext cx="1250484" cy="369332"/>
          </a:xfrm>
          <a:prstGeom prst="rect">
            <a:avLst/>
          </a:prstGeom>
          <a:noFill/>
        </p:spPr>
        <p:txBody>
          <a:bodyPr wrap="square" rtlCol="0">
            <a:spAutoFit/>
          </a:bodyPr>
          <a:lstStyle/>
          <a:p>
            <a:r>
              <a:rPr kumimoji="1" lang="ja-JP" altLang="en-US" b="1" dirty="0">
                <a:solidFill>
                  <a:srgbClr val="7030A0"/>
                </a:solidFill>
              </a:rPr>
              <a:t>プッシュ</a:t>
            </a:r>
          </a:p>
        </p:txBody>
      </p:sp>
      <p:sp>
        <p:nvSpPr>
          <p:cNvPr id="20" name="テキスト ボックス 19">
            <a:extLst>
              <a:ext uri="{FF2B5EF4-FFF2-40B4-BE49-F238E27FC236}">
                <a16:creationId xmlns:a16="http://schemas.microsoft.com/office/drawing/2014/main" id="{FE753BF4-8017-4C80-83E8-0AF80ED9A9B9}"/>
              </a:ext>
            </a:extLst>
          </p:cNvPr>
          <p:cNvSpPr txBox="1"/>
          <p:nvPr/>
        </p:nvSpPr>
        <p:spPr>
          <a:xfrm rot="18766056">
            <a:off x="4175986" y="5317992"/>
            <a:ext cx="730356" cy="369332"/>
          </a:xfrm>
          <a:prstGeom prst="rect">
            <a:avLst/>
          </a:prstGeom>
          <a:noFill/>
        </p:spPr>
        <p:txBody>
          <a:bodyPr wrap="square" rtlCol="0">
            <a:spAutoFit/>
          </a:bodyPr>
          <a:lstStyle/>
          <a:p>
            <a:r>
              <a:rPr kumimoji="1" lang="ja-JP" altLang="en-US" b="1" dirty="0">
                <a:solidFill>
                  <a:srgbClr val="7030A0"/>
                </a:solidFill>
              </a:rPr>
              <a:t>プル</a:t>
            </a:r>
          </a:p>
        </p:txBody>
      </p:sp>
      <p:sp>
        <p:nvSpPr>
          <p:cNvPr id="35" name="テキスト ボックス 34">
            <a:extLst>
              <a:ext uri="{FF2B5EF4-FFF2-40B4-BE49-F238E27FC236}">
                <a16:creationId xmlns:a16="http://schemas.microsoft.com/office/drawing/2014/main" id="{97C517AF-B12A-4211-BA43-97463D1EBD10}"/>
              </a:ext>
            </a:extLst>
          </p:cNvPr>
          <p:cNvSpPr txBox="1"/>
          <p:nvPr/>
        </p:nvSpPr>
        <p:spPr>
          <a:xfrm rot="2799131">
            <a:off x="7403992" y="4708186"/>
            <a:ext cx="1250484" cy="369332"/>
          </a:xfrm>
          <a:prstGeom prst="rect">
            <a:avLst/>
          </a:prstGeom>
          <a:noFill/>
        </p:spPr>
        <p:txBody>
          <a:bodyPr wrap="square" rtlCol="0">
            <a:spAutoFit/>
          </a:bodyPr>
          <a:lstStyle/>
          <a:p>
            <a:r>
              <a:rPr kumimoji="1" lang="ja-JP" altLang="en-US" b="1" dirty="0">
                <a:solidFill>
                  <a:srgbClr val="7030A0"/>
                </a:solidFill>
              </a:rPr>
              <a:t>プッシュ</a:t>
            </a:r>
          </a:p>
        </p:txBody>
      </p:sp>
      <p:sp>
        <p:nvSpPr>
          <p:cNvPr id="36" name="テキスト ボックス 35">
            <a:extLst>
              <a:ext uri="{FF2B5EF4-FFF2-40B4-BE49-F238E27FC236}">
                <a16:creationId xmlns:a16="http://schemas.microsoft.com/office/drawing/2014/main" id="{66B628B3-F5E9-46FA-993C-2046D7FC3AF9}"/>
              </a:ext>
            </a:extLst>
          </p:cNvPr>
          <p:cNvSpPr txBox="1"/>
          <p:nvPr/>
        </p:nvSpPr>
        <p:spPr>
          <a:xfrm rot="2888713">
            <a:off x="6993806" y="5240214"/>
            <a:ext cx="757619" cy="369332"/>
          </a:xfrm>
          <a:prstGeom prst="rect">
            <a:avLst/>
          </a:prstGeom>
          <a:noFill/>
        </p:spPr>
        <p:txBody>
          <a:bodyPr wrap="square" rtlCol="0">
            <a:spAutoFit/>
          </a:bodyPr>
          <a:lstStyle/>
          <a:p>
            <a:r>
              <a:rPr kumimoji="1" lang="ja-JP" altLang="en-US" b="1" dirty="0">
                <a:solidFill>
                  <a:srgbClr val="7030A0"/>
                </a:solidFill>
              </a:rPr>
              <a:t>プル</a:t>
            </a:r>
          </a:p>
        </p:txBody>
      </p:sp>
      <p:sp>
        <p:nvSpPr>
          <p:cNvPr id="37" name="正方形/長方形 36">
            <a:extLst>
              <a:ext uri="{FF2B5EF4-FFF2-40B4-BE49-F238E27FC236}">
                <a16:creationId xmlns:a16="http://schemas.microsoft.com/office/drawing/2014/main" id="{932BDACA-90E9-41E2-A4A9-78C8F2819B1D}"/>
              </a:ext>
            </a:extLst>
          </p:cNvPr>
          <p:cNvSpPr/>
          <p:nvPr/>
        </p:nvSpPr>
        <p:spPr>
          <a:xfrm>
            <a:off x="8372688" y="3370498"/>
            <a:ext cx="3238119" cy="3416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四角形: 角を丸くする 37">
            <a:extLst>
              <a:ext uri="{FF2B5EF4-FFF2-40B4-BE49-F238E27FC236}">
                <a16:creationId xmlns:a16="http://schemas.microsoft.com/office/drawing/2014/main" id="{EF4AB1E5-CEE8-4299-961D-FCA9EAC69EAC}"/>
              </a:ext>
            </a:extLst>
          </p:cNvPr>
          <p:cNvSpPr/>
          <p:nvPr/>
        </p:nvSpPr>
        <p:spPr>
          <a:xfrm>
            <a:off x="8479440" y="5856087"/>
            <a:ext cx="3036999" cy="69496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2765D7E7-8237-4157-8FC6-3C418F9EDF8C}"/>
              </a:ext>
            </a:extLst>
          </p:cNvPr>
          <p:cNvSpPr txBox="1"/>
          <p:nvPr/>
        </p:nvSpPr>
        <p:spPr>
          <a:xfrm>
            <a:off x="8372688" y="6018906"/>
            <a:ext cx="3250504" cy="369332"/>
          </a:xfrm>
          <a:prstGeom prst="rect">
            <a:avLst/>
          </a:prstGeom>
          <a:noFill/>
        </p:spPr>
        <p:txBody>
          <a:bodyPr wrap="square" rtlCol="0">
            <a:spAutoFit/>
          </a:bodyPr>
          <a:lstStyle/>
          <a:p>
            <a:pPr algn="ctr"/>
            <a:r>
              <a:rPr lang="en-US" altLang="ja-JP" b="1" dirty="0">
                <a:solidFill>
                  <a:schemeClr val="bg1"/>
                </a:solidFill>
              </a:rPr>
              <a:t>B</a:t>
            </a:r>
            <a:r>
              <a:rPr lang="ja-JP" altLang="en-US" b="1" dirty="0" err="1">
                <a:solidFill>
                  <a:schemeClr val="bg1"/>
                </a:solidFill>
              </a:rPr>
              <a:t>さんの</a:t>
            </a:r>
            <a:r>
              <a:rPr lang="ja-JP" altLang="en-US" b="1" dirty="0">
                <a:solidFill>
                  <a:schemeClr val="bg1"/>
                </a:solidFill>
              </a:rPr>
              <a:t>ローカルリポジトリ</a:t>
            </a:r>
          </a:p>
        </p:txBody>
      </p:sp>
      <p:sp>
        <p:nvSpPr>
          <p:cNvPr id="40" name="テキスト ボックス 39">
            <a:extLst>
              <a:ext uri="{FF2B5EF4-FFF2-40B4-BE49-F238E27FC236}">
                <a16:creationId xmlns:a16="http://schemas.microsoft.com/office/drawing/2014/main" id="{D9BD48E8-4C04-457C-AF4B-3856FD4AE6AD}"/>
              </a:ext>
            </a:extLst>
          </p:cNvPr>
          <p:cNvSpPr txBox="1"/>
          <p:nvPr/>
        </p:nvSpPr>
        <p:spPr>
          <a:xfrm>
            <a:off x="9285988" y="3572814"/>
            <a:ext cx="1404593" cy="369332"/>
          </a:xfrm>
          <a:prstGeom prst="rect">
            <a:avLst/>
          </a:prstGeom>
          <a:noFill/>
        </p:spPr>
        <p:txBody>
          <a:bodyPr wrap="square" rtlCol="0">
            <a:spAutoFit/>
          </a:bodyPr>
          <a:lstStyle/>
          <a:p>
            <a:pPr algn="ctr"/>
            <a:r>
              <a:rPr lang="en-US" altLang="ja-JP" b="1" dirty="0">
                <a:solidFill>
                  <a:schemeClr val="bg1"/>
                </a:solidFill>
              </a:rPr>
              <a:t>B</a:t>
            </a:r>
            <a:r>
              <a:rPr lang="ja-JP" altLang="en-US" b="1" dirty="0" err="1">
                <a:solidFill>
                  <a:schemeClr val="bg1"/>
                </a:solidFill>
              </a:rPr>
              <a:t>さんの</a:t>
            </a:r>
            <a:r>
              <a:rPr lang="en-US" altLang="ja-JP" b="1" dirty="0">
                <a:solidFill>
                  <a:schemeClr val="bg1"/>
                </a:solidFill>
              </a:rPr>
              <a:t>PC</a:t>
            </a:r>
            <a:endParaRPr lang="ja-JP" altLang="en-US" b="1" dirty="0">
              <a:solidFill>
                <a:schemeClr val="bg1"/>
              </a:solidFill>
            </a:endParaRPr>
          </a:p>
        </p:txBody>
      </p:sp>
      <p:sp>
        <p:nvSpPr>
          <p:cNvPr id="41" name="四角形: 角を丸くする 40">
            <a:extLst>
              <a:ext uri="{FF2B5EF4-FFF2-40B4-BE49-F238E27FC236}">
                <a16:creationId xmlns:a16="http://schemas.microsoft.com/office/drawing/2014/main" id="{1A2C269F-8939-4F26-8401-A2C814282021}"/>
              </a:ext>
            </a:extLst>
          </p:cNvPr>
          <p:cNvSpPr/>
          <p:nvPr/>
        </p:nvSpPr>
        <p:spPr>
          <a:xfrm>
            <a:off x="8970596" y="4062314"/>
            <a:ext cx="1897652" cy="7043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ファイル</a:t>
            </a:r>
            <a:endParaRPr kumimoji="1" lang="en-US" altLang="ja-JP" b="1" dirty="0">
              <a:solidFill>
                <a:schemeClr val="tx1"/>
              </a:solidFill>
            </a:endParaRPr>
          </a:p>
          <a:p>
            <a:pPr algn="ctr"/>
            <a:r>
              <a:rPr kumimoji="1" lang="ja-JP" altLang="en-US" sz="1400" dirty="0">
                <a:solidFill>
                  <a:schemeClr val="tx1"/>
                </a:solidFill>
              </a:rPr>
              <a:t>（プログラムなど）</a:t>
            </a:r>
          </a:p>
        </p:txBody>
      </p:sp>
      <p:sp>
        <p:nvSpPr>
          <p:cNvPr id="42" name="矢印: 下 41">
            <a:extLst>
              <a:ext uri="{FF2B5EF4-FFF2-40B4-BE49-F238E27FC236}">
                <a16:creationId xmlns:a16="http://schemas.microsoft.com/office/drawing/2014/main" id="{8C229C3E-123F-4255-9A22-BD15CD7D9397}"/>
              </a:ext>
            </a:extLst>
          </p:cNvPr>
          <p:cNvSpPr/>
          <p:nvPr/>
        </p:nvSpPr>
        <p:spPr>
          <a:xfrm>
            <a:off x="9598399" y="4858197"/>
            <a:ext cx="641023" cy="94189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吹き出し: 角を丸めた四角形 42">
            <a:extLst>
              <a:ext uri="{FF2B5EF4-FFF2-40B4-BE49-F238E27FC236}">
                <a16:creationId xmlns:a16="http://schemas.microsoft.com/office/drawing/2014/main" id="{8FF35128-DCA1-447F-917F-CA88C148F3DA}"/>
              </a:ext>
            </a:extLst>
          </p:cNvPr>
          <p:cNvSpPr/>
          <p:nvPr/>
        </p:nvSpPr>
        <p:spPr>
          <a:xfrm>
            <a:off x="8457300" y="4929947"/>
            <a:ext cx="713034" cy="513354"/>
          </a:xfrm>
          <a:prstGeom prst="wedgeRoundRectCallout">
            <a:avLst>
              <a:gd name="adj1" fmla="val 55965"/>
              <a:gd name="adj2" fmla="val -6959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修正</a:t>
            </a:r>
          </a:p>
        </p:txBody>
      </p:sp>
      <p:sp>
        <p:nvSpPr>
          <p:cNvPr id="34" name="矢印: 右 33">
            <a:extLst>
              <a:ext uri="{FF2B5EF4-FFF2-40B4-BE49-F238E27FC236}">
                <a16:creationId xmlns:a16="http://schemas.microsoft.com/office/drawing/2014/main" id="{25918CAC-CB84-4764-B6FC-F72F5DFA6A54}"/>
              </a:ext>
            </a:extLst>
          </p:cNvPr>
          <p:cNvSpPr/>
          <p:nvPr/>
        </p:nvSpPr>
        <p:spPr>
          <a:xfrm rot="2754719">
            <a:off x="6501903" y="5134578"/>
            <a:ext cx="2303528" cy="232973"/>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右 32">
            <a:extLst>
              <a:ext uri="{FF2B5EF4-FFF2-40B4-BE49-F238E27FC236}">
                <a16:creationId xmlns:a16="http://schemas.microsoft.com/office/drawing/2014/main" id="{763EF74F-8FF9-4A40-9E73-8957F3F88EF6}"/>
              </a:ext>
            </a:extLst>
          </p:cNvPr>
          <p:cNvSpPr/>
          <p:nvPr/>
        </p:nvSpPr>
        <p:spPr>
          <a:xfrm rot="13588387">
            <a:off x="6641549" y="4879543"/>
            <a:ext cx="2346556" cy="279936"/>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3B5E887F-4F2B-47D8-BB0A-5355FC697B80}"/>
              </a:ext>
            </a:extLst>
          </p:cNvPr>
          <p:cNvSpPr txBox="1"/>
          <p:nvPr/>
        </p:nvSpPr>
        <p:spPr>
          <a:xfrm>
            <a:off x="10037324" y="5011432"/>
            <a:ext cx="1102936" cy="369332"/>
          </a:xfrm>
          <a:prstGeom prst="rect">
            <a:avLst/>
          </a:prstGeom>
          <a:noFill/>
        </p:spPr>
        <p:txBody>
          <a:bodyPr wrap="square" rtlCol="0">
            <a:spAutoFit/>
          </a:bodyPr>
          <a:lstStyle/>
          <a:p>
            <a:r>
              <a:rPr kumimoji="1" lang="ja-JP" altLang="en-US" b="1" dirty="0">
                <a:solidFill>
                  <a:schemeClr val="bg1"/>
                </a:solidFill>
              </a:rPr>
              <a:t>コミット</a:t>
            </a:r>
          </a:p>
        </p:txBody>
      </p:sp>
    </p:spTree>
    <p:extLst>
      <p:ext uri="{BB962C8B-B14F-4D97-AF65-F5344CB8AC3E}">
        <p14:creationId xmlns:p14="http://schemas.microsoft.com/office/powerpoint/2010/main" val="175165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FF1E6-6CFA-4961-8CE4-8CCDE6E024E1}"/>
              </a:ext>
            </a:extLst>
          </p:cNvPr>
          <p:cNvSpPr>
            <a:spLocks noGrp="1"/>
          </p:cNvSpPr>
          <p:nvPr>
            <p:ph type="title"/>
          </p:nvPr>
        </p:nvSpPr>
        <p:spPr/>
        <p:txBody>
          <a:bodyPr/>
          <a:lstStyle/>
          <a:p>
            <a:r>
              <a:rPr lang="en-US" altLang="ja-JP" dirty="0" err="1"/>
              <a:t>G</a:t>
            </a:r>
            <a:r>
              <a:rPr kumimoji="1" lang="en-US" altLang="ja-JP" dirty="0" err="1"/>
              <a:t>ithub</a:t>
            </a:r>
            <a:r>
              <a:rPr kumimoji="1" lang="ja-JP" altLang="en-US" dirty="0"/>
              <a:t>を使うための準備</a:t>
            </a:r>
          </a:p>
        </p:txBody>
      </p:sp>
      <p:sp>
        <p:nvSpPr>
          <p:cNvPr id="3" name="コンテンツ プレースホルダー 2">
            <a:extLst>
              <a:ext uri="{FF2B5EF4-FFF2-40B4-BE49-F238E27FC236}">
                <a16:creationId xmlns:a16="http://schemas.microsoft.com/office/drawing/2014/main" id="{D2149187-7A65-4CC7-A361-B13FFB780511}"/>
              </a:ext>
            </a:extLst>
          </p:cNvPr>
          <p:cNvSpPr>
            <a:spLocks noGrp="1"/>
          </p:cNvSpPr>
          <p:nvPr>
            <p:ph idx="1"/>
          </p:nvPr>
        </p:nvSpPr>
        <p:spPr>
          <a:xfrm>
            <a:off x="581192" y="1184254"/>
            <a:ext cx="11029615" cy="810110"/>
          </a:xfrm>
        </p:spPr>
        <p:txBody>
          <a:bodyPr/>
          <a:lstStyle/>
          <a:p>
            <a:r>
              <a:rPr lang="ja-JP" altLang="en-US" dirty="0"/>
              <a:t>・</a:t>
            </a:r>
            <a:r>
              <a:rPr lang="en-US" altLang="ja-JP" dirty="0"/>
              <a:t>g</a:t>
            </a:r>
            <a:r>
              <a:rPr kumimoji="1" lang="en-US" altLang="ja-JP" dirty="0"/>
              <a:t>it</a:t>
            </a:r>
            <a:r>
              <a:rPr kumimoji="1" lang="ja-JP" altLang="en-US" dirty="0"/>
              <a:t>のインストール</a:t>
            </a:r>
          </a:p>
        </p:txBody>
      </p:sp>
      <p:sp>
        <p:nvSpPr>
          <p:cNvPr id="4" name="スライド番号プレースホルダー 3">
            <a:extLst>
              <a:ext uri="{FF2B5EF4-FFF2-40B4-BE49-F238E27FC236}">
                <a16:creationId xmlns:a16="http://schemas.microsoft.com/office/drawing/2014/main" id="{215BEFE6-79F9-4942-A72A-A3A47669712F}"/>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6" name="正方形/長方形 5">
            <a:extLst>
              <a:ext uri="{FF2B5EF4-FFF2-40B4-BE49-F238E27FC236}">
                <a16:creationId xmlns:a16="http://schemas.microsoft.com/office/drawing/2014/main" id="{D6197342-67E8-42BA-A5B6-59FA4A9B93E6}"/>
              </a:ext>
            </a:extLst>
          </p:cNvPr>
          <p:cNvSpPr/>
          <p:nvPr/>
        </p:nvSpPr>
        <p:spPr>
          <a:xfrm>
            <a:off x="803263" y="1879190"/>
            <a:ext cx="9914021" cy="9408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a:t>
            </a:r>
            <a:r>
              <a:rPr kumimoji="1" lang="ja-JP" altLang="en-US" sz="2000" dirty="0">
                <a:solidFill>
                  <a:schemeClr val="tx1"/>
                </a:solidFill>
              </a:rPr>
              <a:t> </a:t>
            </a:r>
            <a:r>
              <a:rPr kumimoji="1" lang="en-US" altLang="ja-JP" sz="2000" dirty="0" err="1">
                <a:solidFill>
                  <a:schemeClr val="tx1"/>
                </a:solidFill>
              </a:rPr>
              <a:t>sudo</a:t>
            </a:r>
            <a:r>
              <a:rPr kumimoji="1" lang="en-US" altLang="ja-JP" sz="2000" dirty="0">
                <a:solidFill>
                  <a:schemeClr val="tx1"/>
                </a:solidFill>
              </a:rPr>
              <a:t> apt-get update</a:t>
            </a:r>
          </a:p>
          <a:p>
            <a:r>
              <a:rPr lang="en-US" altLang="ja-JP" sz="2000" dirty="0">
                <a:solidFill>
                  <a:schemeClr val="tx1"/>
                </a:solidFill>
              </a:rPr>
              <a:t>$</a:t>
            </a:r>
            <a:r>
              <a:rPr lang="ja-JP" altLang="en-US" sz="2000" dirty="0">
                <a:solidFill>
                  <a:schemeClr val="tx1"/>
                </a:solidFill>
              </a:rPr>
              <a:t> </a:t>
            </a:r>
            <a:r>
              <a:rPr lang="en-US" altLang="ja-JP" sz="2000" dirty="0" err="1">
                <a:solidFill>
                  <a:schemeClr val="tx1"/>
                </a:solidFill>
              </a:rPr>
              <a:t>sudo</a:t>
            </a:r>
            <a:r>
              <a:rPr lang="en-US" altLang="ja-JP" sz="2000" dirty="0">
                <a:solidFill>
                  <a:schemeClr val="tx1"/>
                </a:solidFill>
              </a:rPr>
              <a:t> apt-get install git</a:t>
            </a:r>
            <a:endParaRPr kumimoji="1" lang="en-US" altLang="ja-JP" sz="2000" dirty="0">
              <a:solidFill>
                <a:schemeClr val="tx1"/>
              </a:solidFill>
            </a:endParaRPr>
          </a:p>
        </p:txBody>
      </p:sp>
      <p:sp>
        <p:nvSpPr>
          <p:cNvPr id="7" name="正方形/長方形 6">
            <a:extLst>
              <a:ext uri="{FF2B5EF4-FFF2-40B4-BE49-F238E27FC236}">
                <a16:creationId xmlns:a16="http://schemas.microsoft.com/office/drawing/2014/main" id="{C6682532-877F-4C09-8B43-A8B7BDA630BF}"/>
              </a:ext>
            </a:extLst>
          </p:cNvPr>
          <p:cNvSpPr/>
          <p:nvPr/>
        </p:nvSpPr>
        <p:spPr>
          <a:xfrm>
            <a:off x="803263" y="3627235"/>
            <a:ext cx="9914021" cy="9408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 git config --global user.name “NAME”</a:t>
            </a:r>
          </a:p>
          <a:p>
            <a:r>
              <a:rPr kumimoji="1" lang="en-US" altLang="ja-JP" sz="2000" dirty="0">
                <a:solidFill>
                  <a:schemeClr val="tx1"/>
                </a:solidFill>
              </a:rPr>
              <a:t>$ git config --global </a:t>
            </a:r>
            <a:r>
              <a:rPr kumimoji="1" lang="en-US" altLang="ja-JP" sz="2000" dirty="0" err="1">
                <a:solidFill>
                  <a:schemeClr val="tx1"/>
                </a:solidFill>
              </a:rPr>
              <a:t>user.email</a:t>
            </a:r>
            <a:r>
              <a:rPr kumimoji="1" lang="en-US" altLang="ja-JP" sz="2000" dirty="0">
                <a:solidFill>
                  <a:schemeClr val="tx1"/>
                </a:solidFill>
              </a:rPr>
              <a:t> “E-MAIL” </a:t>
            </a:r>
          </a:p>
        </p:txBody>
      </p:sp>
      <p:sp>
        <p:nvSpPr>
          <p:cNvPr id="8" name="コンテンツ プレースホルダー 2">
            <a:extLst>
              <a:ext uri="{FF2B5EF4-FFF2-40B4-BE49-F238E27FC236}">
                <a16:creationId xmlns:a16="http://schemas.microsoft.com/office/drawing/2014/main" id="{A33BCE09-4045-45BE-B882-70C0BC12DA00}"/>
              </a:ext>
            </a:extLst>
          </p:cNvPr>
          <p:cNvSpPr txBox="1">
            <a:spLocks/>
          </p:cNvSpPr>
          <p:nvPr/>
        </p:nvSpPr>
        <p:spPr>
          <a:xfrm>
            <a:off x="581192" y="2850650"/>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・ユーザの設定（</a:t>
            </a:r>
            <a:r>
              <a:rPr lang="en-US" altLang="ja-JP" dirty="0"/>
              <a:t>.</a:t>
            </a:r>
            <a:r>
              <a:rPr lang="en-US" altLang="ja-JP" dirty="0" err="1"/>
              <a:t>gitconfig</a:t>
            </a:r>
            <a:r>
              <a:rPr lang="ja-JP" altLang="en-US" dirty="0"/>
              <a:t>の設定）</a:t>
            </a:r>
          </a:p>
        </p:txBody>
      </p:sp>
      <p:sp>
        <p:nvSpPr>
          <p:cNvPr id="9" name="コンテンツ プレースホルダー 2">
            <a:extLst>
              <a:ext uri="{FF2B5EF4-FFF2-40B4-BE49-F238E27FC236}">
                <a16:creationId xmlns:a16="http://schemas.microsoft.com/office/drawing/2014/main" id="{C6AE154C-2FF2-472B-9524-485F23B6B040}"/>
              </a:ext>
            </a:extLst>
          </p:cNvPr>
          <p:cNvSpPr txBox="1">
            <a:spLocks/>
          </p:cNvSpPr>
          <p:nvPr/>
        </p:nvSpPr>
        <p:spPr>
          <a:xfrm>
            <a:off x="581192" y="5066287"/>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エディタの設定（エディタを</a:t>
            </a:r>
            <a:r>
              <a:rPr lang="en-US" altLang="ja-JP" dirty="0"/>
              <a:t>vim</a:t>
            </a:r>
            <a:r>
              <a:rPr lang="ja-JP" altLang="en-US" dirty="0"/>
              <a:t>形式に変更）</a:t>
            </a:r>
          </a:p>
        </p:txBody>
      </p:sp>
      <p:sp>
        <p:nvSpPr>
          <p:cNvPr id="10" name="コンテンツ プレースホルダー 2">
            <a:extLst>
              <a:ext uri="{FF2B5EF4-FFF2-40B4-BE49-F238E27FC236}">
                <a16:creationId xmlns:a16="http://schemas.microsoft.com/office/drawing/2014/main" id="{86259FFE-49EA-4956-98E7-9DA5D6BBD59D}"/>
              </a:ext>
            </a:extLst>
          </p:cNvPr>
          <p:cNvSpPr txBox="1">
            <a:spLocks/>
          </p:cNvSpPr>
          <p:nvPr/>
        </p:nvSpPr>
        <p:spPr>
          <a:xfrm>
            <a:off x="803263" y="4413097"/>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2400" b="1" dirty="0">
                <a:solidFill>
                  <a:srgbClr val="0070C0"/>
                </a:solidFill>
              </a:rPr>
              <a:t>※NAME</a:t>
            </a:r>
            <a:r>
              <a:rPr lang="ja-JP" altLang="en-US" sz="2400" b="1" dirty="0">
                <a:solidFill>
                  <a:srgbClr val="0070C0"/>
                </a:solidFill>
              </a:rPr>
              <a:t>と</a:t>
            </a:r>
            <a:r>
              <a:rPr lang="en-US" altLang="ja-JP" sz="2400" b="1" dirty="0">
                <a:solidFill>
                  <a:srgbClr val="0070C0"/>
                </a:solidFill>
              </a:rPr>
              <a:t>E-MAIL</a:t>
            </a:r>
            <a:r>
              <a:rPr lang="ja-JP" altLang="en-US" sz="2400" b="1" dirty="0">
                <a:solidFill>
                  <a:srgbClr val="0070C0"/>
                </a:solidFill>
              </a:rPr>
              <a:t>は各自で設定（</a:t>
            </a:r>
            <a:r>
              <a:rPr lang="en-US" altLang="ja-JP" sz="2400" b="1" dirty="0" err="1">
                <a:solidFill>
                  <a:srgbClr val="0070C0"/>
                </a:solidFill>
              </a:rPr>
              <a:t>Github</a:t>
            </a:r>
            <a:r>
              <a:rPr lang="ja-JP" altLang="en-US" sz="2400" b="1" dirty="0">
                <a:solidFill>
                  <a:srgbClr val="0070C0"/>
                </a:solidFill>
              </a:rPr>
              <a:t>の公式サイトで登録したもの）</a:t>
            </a:r>
          </a:p>
        </p:txBody>
      </p:sp>
      <p:sp>
        <p:nvSpPr>
          <p:cNvPr id="11" name="正方形/長方形 10">
            <a:extLst>
              <a:ext uri="{FF2B5EF4-FFF2-40B4-BE49-F238E27FC236}">
                <a16:creationId xmlns:a16="http://schemas.microsoft.com/office/drawing/2014/main" id="{061E42F9-162B-4C26-97C6-B50C7C8E7950}"/>
              </a:ext>
            </a:extLst>
          </p:cNvPr>
          <p:cNvSpPr/>
          <p:nvPr/>
        </p:nvSpPr>
        <p:spPr>
          <a:xfrm>
            <a:off x="803263" y="5876397"/>
            <a:ext cx="9914021" cy="6385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 git config --global </a:t>
            </a:r>
            <a:r>
              <a:rPr lang="en-US" altLang="ja-JP" sz="2000" dirty="0" err="1">
                <a:solidFill>
                  <a:schemeClr val="tx1"/>
                </a:solidFill>
              </a:rPr>
              <a:t>core.editor</a:t>
            </a:r>
            <a:r>
              <a:rPr lang="en-US" altLang="ja-JP" sz="2000" dirty="0">
                <a:solidFill>
                  <a:schemeClr val="tx1"/>
                </a:solidFill>
              </a:rPr>
              <a:t> “vim –f” </a:t>
            </a:r>
            <a:endParaRPr kumimoji="1" lang="en-US" altLang="ja-JP" sz="2000" dirty="0">
              <a:solidFill>
                <a:schemeClr val="tx1"/>
              </a:solidFill>
            </a:endParaRPr>
          </a:p>
        </p:txBody>
      </p:sp>
    </p:spTree>
    <p:extLst>
      <p:ext uri="{BB962C8B-B14F-4D97-AF65-F5344CB8AC3E}">
        <p14:creationId xmlns:p14="http://schemas.microsoft.com/office/powerpoint/2010/main" val="46361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46047D2-9295-47BC-B125-A31548979371}"/>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9DE65940-B0CD-466F-931F-86A05C468C3B}"/>
              </a:ext>
            </a:extLst>
          </p:cNvPr>
          <p:cNvSpPr txBox="1"/>
          <p:nvPr/>
        </p:nvSpPr>
        <p:spPr>
          <a:xfrm>
            <a:off x="149854" y="2875002"/>
            <a:ext cx="12438385" cy="1107996"/>
          </a:xfrm>
          <a:prstGeom prst="rect">
            <a:avLst/>
          </a:prstGeom>
          <a:noFill/>
        </p:spPr>
        <p:txBody>
          <a:bodyPr wrap="square" rtlCol="0">
            <a:spAutoFit/>
          </a:bodyPr>
          <a:lstStyle/>
          <a:p>
            <a:r>
              <a:rPr lang="en-US" altLang="ja-JP" sz="6600" b="1" dirty="0">
                <a:solidFill>
                  <a:srgbClr val="239200"/>
                </a:solidFill>
              </a:rPr>
              <a:t>2.</a:t>
            </a:r>
            <a:r>
              <a:rPr lang="ja-JP" altLang="en-US" sz="6600" b="1" dirty="0">
                <a:solidFill>
                  <a:srgbClr val="239200"/>
                </a:solidFill>
              </a:rPr>
              <a:t>リポジトリ、</a:t>
            </a:r>
            <a:r>
              <a:rPr kumimoji="1" lang="ja-JP" altLang="en-US" sz="6600" b="1" dirty="0">
                <a:solidFill>
                  <a:srgbClr val="239200"/>
                </a:solidFill>
              </a:rPr>
              <a:t>プッシュ、</a:t>
            </a:r>
            <a:r>
              <a:rPr lang="ja-JP" altLang="en-US" sz="6600" b="1" dirty="0">
                <a:solidFill>
                  <a:srgbClr val="239200"/>
                </a:solidFill>
              </a:rPr>
              <a:t>プル</a:t>
            </a:r>
            <a:endParaRPr kumimoji="1" lang="ja-JP" altLang="en-US" sz="6000" b="1" dirty="0">
              <a:solidFill>
                <a:srgbClr val="239200"/>
              </a:solidFill>
            </a:endParaRPr>
          </a:p>
        </p:txBody>
      </p:sp>
    </p:spTree>
    <p:extLst>
      <p:ext uri="{BB962C8B-B14F-4D97-AF65-F5344CB8AC3E}">
        <p14:creationId xmlns:p14="http://schemas.microsoft.com/office/powerpoint/2010/main" val="110880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691F5-8737-4D6D-B286-A45ADB711E10}"/>
              </a:ext>
            </a:extLst>
          </p:cNvPr>
          <p:cNvSpPr>
            <a:spLocks noGrp="1"/>
          </p:cNvSpPr>
          <p:nvPr>
            <p:ph type="title"/>
          </p:nvPr>
        </p:nvSpPr>
        <p:spPr/>
        <p:txBody>
          <a:bodyPr/>
          <a:lstStyle/>
          <a:p>
            <a:r>
              <a:rPr kumimoji="1" lang="ja-JP" altLang="en-US" dirty="0"/>
              <a:t>リポジトリの種類</a:t>
            </a:r>
          </a:p>
        </p:txBody>
      </p:sp>
      <p:sp>
        <p:nvSpPr>
          <p:cNvPr id="3" name="コンテンツ プレースホルダー 2">
            <a:extLst>
              <a:ext uri="{FF2B5EF4-FFF2-40B4-BE49-F238E27FC236}">
                <a16:creationId xmlns:a16="http://schemas.microsoft.com/office/drawing/2014/main" id="{73C6AF93-566E-4456-86BA-E6A201989C80}"/>
              </a:ext>
            </a:extLst>
          </p:cNvPr>
          <p:cNvSpPr>
            <a:spLocks noGrp="1"/>
          </p:cNvSpPr>
          <p:nvPr>
            <p:ph idx="1"/>
          </p:nvPr>
        </p:nvSpPr>
        <p:spPr>
          <a:xfrm>
            <a:off x="581192" y="1264464"/>
            <a:ext cx="11029615" cy="2164536"/>
          </a:xfrm>
        </p:spPr>
        <p:txBody>
          <a:bodyPr/>
          <a:lstStyle/>
          <a:p>
            <a:r>
              <a:rPr kumimoji="1" lang="ja-JP" altLang="en-US" dirty="0"/>
              <a:t>・</a:t>
            </a:r>
            <a:r>
              <a:rPr kumimoji="1" lang="en-US" altLang="ja-JP" dirty="0"/>
              <a:t>Public</a:t>
            </a:r>
            <a:r>
              <a:rPr kumimoji="1" lang="ja-JP" altLang="en-US" dirty="0"/>
              <a:t>リポジトリ</a:t>
            </a:r>
            <a:endParaRPr kumimoji="1" lang="en-US" altLang="ja-JP" dirty="0"/>
          </a:p>
          <a:p>
            <a:pPr>
              <a:spcBef>
                <a:spcPts val="0"/>
              </a:spcBef>
              <a:spcAft>
                <a:spcPts val="0"/>
              </a:spcAft>
            </a:pPr>
            <a:r>
              <a:rPr lang="en-US" altLang="ja-JP" dirty="0"/>
              <a:t>	</a:t>
            </a:r>
            <a:r>
              <a:rPr lang="ja-JP" altLang="en-US" dirty="0"/>
              <a:t>・すべての人に公開できる</a:t>
            </a:r>
            <a:endParaRPr lang="en-US" altLang="ja-JP" dirty="0"/>
          </a:p>
          <a:p>
            <a:pPr>
              <a:spcBef>
                <a:spcPts val="0"/>
              </a:spcBef>
              <a:spcAft>
                <a:spcPts val="0"/>
              </a:spcAft>
            </a:pPr>
            <a:r>
              <a:rPr kumimoji="1" lang="en-US" altLang="ja-JP" dirty="0"/>
              <a:t>		</a:t>
            </a:r>
            <a:r>
              <a:rPr kumimoji="1" lang="ja-JP" altLang="en-US" b="1" dirty="0">
                <a:solidFill>
                  <a:srgbClr val="FF0000"/>
                </a:solidFill>
              </a:rPr>
              <a:t>・機密情報は含めないようにする</a:t>
            </a:r>
            <a:endParaRPr kumimoji="1" lang="en-US" altLang="ja-JP" b="1" dirty="0">
              <a:solidFill>
                <a:srgbClr val="FF0000"/>
              </a:solidFill>
            </a:endParaRPr>
          </a:p>
        </p:txBody>
      </p:sp>
      <p:sp>
        <p:nvSpPr>
          <p:cNvPr id="4" name="スライド番号プレースホルダー 3">
            <a:extLst>
              <a:ext uri="{FF2B5EF4-FFF2-40B4-BE49-F238E27FC236}">
                <a16:creationId xmlns:a16="http://schemas.microsoft.com/office/drawing/2014/main" id="{0290BB21-74FE-4DF0-9FE1-A32F688D2FC1}"/>
              </a:ext>
            </a:extLst>
          </p:cNvPr>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5" name="コンテンツ プレースホルダー 4">
            <a:extLst>
              <a:ext uri="{FF2B5EF4-FFF2-40B4-BE49-F238E27FC236}">
                <a16:creationId xmlns:a16="http://schemas.microsoft.com/office/drawing/2014/main" id="{5310BF36-DA8C-44CF-B550-451F2341BF6F}"/>
              </a:ext>
            </a:extLst>
          </p:cNvPr>
          <p:cNvSpPr>
            <a:spLocks noGrp="1"/>
          </p:cNvSpPr>
          <p:nvPr>
            <p:ph sz="quarter" idx="13"/>
          </p:nvPr>
        </p:nvSpPr>
        <p:spPr/>
        <p:txBody>
          <a:bodyPr>
            <a:normAutofit fontScale="92500" lnSpcReduction="10000"/>
          </a:bodyPr>
          <a:lstStyle/>
          <a:p>
            <a:endParaRPr kumimoji="1" lang="ja-JP" altLang="en-US"/>
          </a:p>
        </p:txBody>
      </p:sp>
      <p:sp>
        <p:nvSpPr>
          <p:cNvPr id="6" name="コンテンツ プレースホルダー 2">
            <a:extLst>
              <a:ext uri="{FF2B5EF4-FFF2-40B4-BE49-F238E27FC236}">
                <a16:creationId xmlns:a16="http://schemas.microsoft.com/office/drawing/2014/main" id="{002F5170-0D4D-44B4-BB69-18CBEB89A1E7}"/>
              </a:ext>
            </a:extLst>
          </p:cNvPr>
          <p:cNvSpPr txBox="1">
            <a:spLocks/>
          </p:cNvSpPr>
          <p:nvPr/>
        </p:nvSpPr>
        <p:spPr>
          <a:xfrm>
            <a:off x="542048" y="3897026"/>
            <a:ext cx="11029615" cy="216453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a:t>
            </a:r>
            <a:r>
              <a:rPr lang="en-US" altLang="ja-JP" dirty="0"/>
              <a:t>Private</a:t>
            </a:r>
            <a:r>
              <a:rPr lang="ja-JP" altLang="en-US" dirty="0"/>
              <a:t>リポジトリ</a:t>
            </a:r>
            <a:endParaRPr lang="en-US" altLang="ja-JP" dirty="0"/>
          </a:p>
          <a:p>
            <a:pPr>
              <a:spcBef>
                <a:spcPts val="0"/>
              </a:spcBef>
              <a:spcAft>
                <a:spcPts val="0"/>
              </a:spcAft>
            </a:pPr>
            <a:r>
              <a:rPr lang="en-US" altLang="ja-JP" dirty="0"/>
              <a:t>	</a:t>
            </a:r>
            <a:r>
              <a:rPr lang="ja-JP" altLang="en-US" dirty="0"/>
              <a:t>・基本的に有料</a:t>
            </a:r>
            <a:endParaRPr lang="en-US" altLang="ja-JP" dirty="0"/>
          </a:p>
          <a:p>
            <a:pPr>
              <a:spcBef>
                <a:spcPts val="0"/>
              </a:spcBef>
              <a:spcAft>
                <a:spcPts val="0"/>
              </a:spcAft>
            </a:pPr>
            <a:r>
              <a:rPr lang="en-US" altLang="ja-JP" dirty="0"/>
              <a:t>	</a:t>
            </a:r>
            <a:r>
              <a:rPr lang="ja-JP" altLang="en-US" dirty="0"/>
              <a:t>・権限を持っている人に対してのみ公開される</a:t>
            </a:r>
            <a:endParaRPr lang="en-US" altLang="ja-JP" b="1" dirty="0">
              <a:solidFill>
                <a:srgbClr val="FF0000"/>
              </a:solidFill>
            </a:endParaRPr>
          </a:p>
        </p:txBody>
      </p:sp>
    </p:spTree>
    <p:extLst>
      <p:ext uri="{BB962C8B-B14F-4D97-AF65-F5344CB8AC3E}">
        <p14:creationId xmlns:p14="http://schemas.microsoft.com/office/powerpoint/2010/main" val="67490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コンテンツ プレースホルダー 26">
            <a:extLst>
              <a:ext uri="{FF2B5EF4-FFF2-40B4-BE49-F238E27FC236}">
                <a16:creationId xmlns:a16="http://schemas.microsoft.com/office/drawing/2014/main" id="{53836D04-3B7E-4F8B-BB1D-DCBFF9921C1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9505" y="2336660"/>
            <a:ext cx="11661349" cy="4258603"/>
          </a:xfrm>
        </p:spPr>
      </p:pic>
      <p:sp>
        <p:nvSpPr>
          <p:cNvPr id="2" name="タイトル 1">
            <a:extLst>
              <a:ext uri="{FF2B5EF4-FFF2-40B4-BE49-F238E27FC236}">
                <a16:creationId xmlns:a16="http://schemas.microsoft.com/office/drawing/2014/main" id="{1285B0D4-9134-4E47-A608-11B72D1A84A5}"/>
              </a:ext>
            </a:extLst>
          </p:cNvPr>
          <p:cNvSpPr>
            <a:spLocks noGrp="1"/>
          </p:cNvSpPr>
          <p:nvPr>
            <p:ph type="title"/>
          </p:nvPr>
        </p:nvSpPr>
        <p:spPr/>
        <p:txBody>
          <a:bodyPr/>
          <a:lstStyle/>
          <a:p>
            <a:r>
              <a:rPr kumimoji="1" lang="ja-JP" altLang="en-US" dirty="0"/>
              <a:t>リモート（共有）リポジトリ</a:t>
            </a:r>
          </a:p>
        </p:txBody>
      </p:sp>
      <p:sp>
        <p:nvSpPr>
          <p:cNvPr id="3" name="コンテンツ プレースホルダー 2">
            <a:extLst>
              <a:ext uri="{FF2B5EF4-FFF2-40B4-BE49-F238E27FC236}">
                <a16:creationId xmlns:a16="http://schemas.microsoft.com/office/drawing/2014/main" id="{441A5B81-279B-441F-8A10-B5F761D34482}"/>
              </a:ext>
            </a:extLst>
          </p:cNvPr>
          <p:cNvSpPr>
            <a:spLocks noGrp="1"/>
          </p:cNvSpPr>
          <p:nvPr>
            <p:ph idx="1"/>
          </p:nvPr>
        </p:nvSpPr>
        <p:spPr/>
        <p:txBody>
          <a:bodyPr/>
          <a:lstStyle/>
          <a:p>
            <a:r>
              <a:rPr lang="ja-JP" altLang="en-US" dirty="0"/>
              <a:t>・</a:t>
            </a:r>
            <a:r>
              <a:rPr lang="en-US" altLang="ja-JP" dirty="0" err="1"/>
              <a:t>Github</a:t>
            </a:r>
            <a:r>
              <a:rPr lang="ja-JP" altLang="en-US" dirty="0"/>
              <a:t>の</a:t>
            </a:r>
            <a:r>
              <a:rPr lang="en-US" altLang="ja-JP" dirty="0"/>
              <a:t>Web</a:t>
            </a:r>
            <a:r>
              <a:rPr lang="ja-JP" altLang="en-US" dirty="0"/>
              <a:t>ページへ　</a:t>
            </a:r>
            <a:r>
              <a:rPr lang="en-US" altLang="ja-JP" dirty="0">
                <a:hlinkClick r:id="rId3"/>
              </a:rPr>
              <a:t>https://github.co.jp/</a:t>
            </a:r>
            <a:endParaRPr kumimoji="1" lang="ja-JP" altLang="en-US" dirty="0"/>
          </a:p>
        </p:txBody>
      </p:sp>
      <p:sp>
        <p:nvSpPr>
          <p:cNvPr id="4" name="スライド番号プレースホルダー 3">
            <a:extLst>
              <a:ext uri="{FF2B5EF4-FFF2-40B4-BE49-F238E27FC236}">
                <a16:creationId xmlns:a16="http://schemas.microsoft.com/office/drawing/2014/main" id="{B428F4EB-AABF-49E9-B666-CF18C590165C}"/>
              </a:ext>
            </a:extLst>
          </p:cNvPr>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8" name="フレーム 7">
            <a:extLst>
              <a:ext uri="{FF2B5EF4-FFF2-40B4-BE49-F238E27FC236}">
                <a16:creationId xmlns:a16="http://schemas.microsoft.com/office/drawing/2014/main" id="{1D9891B5-37B4-4759-913D-1A55535C97DB}"/>
              </a:ext>
            </a:extLst>
          </p:cNvPr>
          <p:cNvSpPr/>
          <p:nvPr/>
        </p:nvSpPr>
        <p:spPr>
          <a:xfrm>
            <a:off x="9942755" y="2686621"/>
            <a:ext cx="1247354" cy="425825"/>
          </a:xfrm>
          <a:prstGeom prst="frame">
            <a:avLst>
              <a:gd name="adj1" fmla="val 23569"/>
            </a:avLst>
          </a:prstGeom>
          <a:solidFill>
            <a:srgbClr val="27A400"/>
          </a:solidFill>
          <a:ln>
            <a:solidFill>
              <a:srgbClr val="21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四角形: 角を丸くする 8">
            <a:extLst>
              <a:ext uri="{FF2B5EF4-FFF2-40B4-BE49-F238E27FC236}">
                <a16:creationId xmlns:a16="http://schemas.microsoft.com/office/drawing/2014/main" id="{A5595E7A-2B20-49AA-AFA2-D760E9C70DF0}"/>
              </a:ext>
            </a:extLst>
          </p:cNvPr>
          <p:cNvSpPr/>
          <p:nvPr/>
        </p:nvSpPr>
        <p:spPr>
          <a:xfrm>
            <a:off x="9285908" y="1930202"/>
            <a:ext cx="2561048" cy="681750"/>
          </a:xfrm>
          <a:prstGeom prst="roundRect">
            <a:avLst/>
          </a:prstGeom>
          <a:solidFill>
            <a:srgbClr val="27A400"/>
          </a:solidFill>
          <a:ln>
            <a:solidFill>
              <a:srgbClr val="23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r>
              <a:rPr kumimoji="1" lang="ja-JP" altLang="en-US" dirty="0"/>
              <a:t>②</a:t>
            </a:r>
            <a:r>
              <a:rPr kumimoji="1" lang="en-US" altLang="ja-JP" dirty="0"/>
              <a:t>New repository</a:t>
            </a:r>
            <a:r>
              <a:rPr kumimoji="1" lang="ja-JP" altLang="en-US" dirty="0"/>
              <a:t>」</a:t>
            </a:r>
            <a:r>
              <a:rPr kumimoji="1" lang="en-US" altLang="ja-JP" dirty="0"/>
              <a:t> </a:t>
            </a:r>
            <a:r>
              <a:rPr kumimoji="1" lang="ja-JP" altLang="en-US" dirty="0"/>
              <a:t>をクリック</a:t>
            </a:r>
          </a:p>
        </p:txBody>
      </p:sp>
      <p:sp>
        <p:nvSpPr>
          <p:cNvPr id="12" name="フレーム 11">
            <a:extLst>
              <a:ext uri="{FF2B5EF4-FFF2-40B4-BE49-F238E27FC236}">
                <a16:creationId xmlns:a16="http://schemas.microsoft.com/office/drawing/2014/main" id="{095C0DBA-7AD9-40E8-A0C2-C7D338821598}"/>
              </a:ext>
            </a:extLst>
          </p:cNvPr>
          <p:cNvSpPr/>
          <p:nvPr/>
        </p:nvSpPr>
        <p:spPr>
          <a:xfrm>
            <a:off x="269505" y="2956850"/>
            <a:ext cx="1625283" cy="5184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4628CB7A-9311-4D38-AA63-AE8E8776F3EA}"/>
              </a:ext>
            </a:extLst>
          </p:cNvPr>
          <p:cNvSpPr/>
          <p:nvPr/>
        </p:nvSpPr>
        <p:spPr>
          <a:xfrm>
            <a:off x="125593" y="2161880"/>
            <a:ext cx="1967158" cy="749072"/>
          </a:xfrm>
          <a:prstGeom prst="roundRect">
            <a:avLst/>
          </a:prstGeom>
          <a:solidFill>
            <a:srgbClr val="27A400"/>
          </a:solidFill>
          <a:ln>
            <a:solidFill>
              <a:srgbClr val="23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①リポジトリを</a:t>
            </a:r>
            <a:endParaRPr lang="en-US" altLang="ja-JP" dirty="0"/>
          </a:p>
          <a:p>
            <a:pPr algn="ctr"/>
            <a:r>
              <a:rPr lang="ja-JP" altLang="en-US" dirty="0"/>
              <a:t>作る場所を選択</a:t>
            </a:r>
            <a:endParaRPr lang="en-US" altLang="ja-JP" dirty="0"/>
          </a:p>
        </p:txBody>
      </p:sp>
      <p:sp>
        <p:nvSpPr>
          <p:cNvPr id="28" name="吹き出し: 角を丸めた四角形 27">
            <a:extLst>
              <a:ext uri="{FF2B5EF4-FFF2-40B4-BE49-F238E27FC236}">
                <a16:creationId xmlns:a16="http://schemas.microsoft.com/office/drawing/2014/main" id="{732173F0-2F81-4B40-803F-C290E2D0BC26}"/>
              </a:ext>
            </a:extLst>
          </p:cNvPr>
          <p:cNvSpPr/>
          <p:nvPr/>
        </p:nvSpPr>
        <p:spPr>
          <a:xfrm flipV="1">
            <a:off x="242292" y="3642229"/>
            <a:ext cx="2821419" cy="826075"/>
          </a:xfrm>
          <a:prstGeom prst="wedgeRoundRectCallou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45A8116-8417-4A8F-9FEE-158BD1A419DD}"/>
              </a:ext>
            </a:extLst>
          </p:cNvPr>
          <p:cNvSpPr txBox="1"/>
          <p:nvPr/>
        </p:nvSpPr>
        <p:spPr>
          <a:xfrm>
            <a:off x="345043" y="3752681"/>
            <a:ext cx="2718668" cy="646331"/>
          </a:xfrm>
          <a:prstGeom prst="rect">
            <a:avLst/>
          </a:prstGeom>
          <a:noFill/>
        </p:spPr>
        <p:txBody>
          <a:bodyPr wrap="square" rtlCol="0">
            <a:spAutoFit/>
          </a:bodyPr>
          <a:lstStyle/>
          <a:p>
            <a:r>
              <a:rPr kumimoji="1" lang="ja-JP" altLang="en-US" b="1" dirty="0">
                <a:solidFill>
                  <a:schemeClr val="bg1"/>
                </a:solidFill>
              </a:rPr>
              <a:t>今回は自分のアカウントの中に作成します</a:t>
            </a:r>
          </a:p>
        </p:txBody>
      </p:sp>
    </p:spTree>
    <p:extLst>
      <p:ext uri="{BB962C8B-B14F-4D97-AF65-F5344CB8AC3E}">
        <p14:creationId xmlns:p14="http://schemas.microsoft.com/office/powerpoint/2010/main" val="3087211115"/>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1121</TotalTime>
  <Words>2025</Words>
  <Application>Microsoft Office PowerPoint</Application>
  <PresentationFormat>ワイド画面</PresentationFormat>
  <Paragraphs>434</Paragraphs>
  <Slides>49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メイリオ</vt:lpstr>
      <vt:lpstr>游ゴシック</vt:lpstr>
      <vt:lpstr>Arial</vt:lpstr>
      <vt:lpstr>Segoe UI</vt:lpstr>
      <vt:lpstr>Wingdings 2</vt:lpstr>
      <vt:lpstr>配当</vt:lpstr>
      <vt:lpstr>Github</vt:lpstr>
      <vt:lpstr>PowerPoint プレゼンテーション</vt:lpstr>
      <vt:lpstr>Githubとは</vt:lpstr>
      <vt:lpstr>Githubとは</vt:lpstr>
      <vt:lpstr>分散型バージョン管理システム</vt:lpstr>
      <vt:lpstr>Githubを使うための準備</vt:lpstr>
      <vt:lpstr>PowerPoint プレゼンテーション</vt:lpstr>
      <vt:lpstr>リポジトリの種類</vt:lpstr>
      <vt:lpstr>リモート（共有）リポジトリ</vt:lpstr>
      <vt:lpstr>リモート（共有）リポジトリ</vt:lpstr>
      <vt:lpstr>リモート（共有）リポジトリ</vt:lpstr>
      <vt:lpstr>作業用ディレクトリの作成</vt:lpstr>
      <vt:lpstr>作業用ディレクトリの作成</vt:lpstr>
      <vt:lpstr>作業用ディレクトリの作成</vt:lpstr>
      <vt:lpstr>ローカルリポジトリの作成</vt:lpstr>
      <vt:lpstr>インデックスに追加</vt:lpstr>
      <vt:lpstr>インデックスに記録されたデータをコミット</vt:lpstr>
      <vt:lpstr>インデックスの取り消しと確認</vt:lpstr>
      <vt:lpstr>リモートリポジトリを登録</vt:lpstr>
      <vt:lpstr>リモートリポジトリへ送信（プッシュ）</vt:lpstr>
      <vt:lpstr>リモートリポジトリを取得（プル）</vt:lpstr>
      <vt:lpstr>Organization</vt:lpstr>
      <vt:lpstr>PowerPoint プレゼンテーション</vt:lpstr>
      <vt:lpstr>リポジトリのクローン</vt:lpstr>
      <vt:lpstr>クローンの仕方</vt:lpstr>
      <vt:lpstr>PowerPoint プレゼンテーション</vt:lpstr>
      <vt:lpstr>ブランチとは</vt:lpstr>
      <vt:lpstr>ブランチとは</vt:lpstr>
      <vt:lpstr>プルリクエスト</vt:lpstr>
      <vt:lpstr>プルリクエスト</vt:lpstr>
      <vt:lpstr>ブランチのコマンド</vt:lpstr>
      <vt:lpstr>プルリクエストの例</vt:lpstr>
      <vt:lpstr>プルリクエストの例</vt:lpstr>
      <vt:lpstr>プルリクエストの例</vt:lpstr>
      <vt:lpstr>プルリクエストの例</vt:lpstr>
      <vt:lpstr>プルリクエストの例</vt:lpstr>
      <vt:lpstr>プルリクエストの例</vt:lpstr>
      <vt:lpstr>プルリクエストの例</vt:lpstr>
      <vt:lpstr>プルリクエストの例</vt:lpstr>
      <vt:lpstr>コンフリクト（競合）</vt:lpstr>
      <vt:lpstr>コンフリクト（競合）</vt:lpstr>
      <vt:lpstr>PowerPoint プレゼンテーション</vt:lpstr>
      <vt:lpstr>issue</vt:lpstr>
      <vt:lpstr>issueの作成方法</vt:lpstr>
      <vt:lpstr>issueの作成方法</vt:lpstr>
      <vt:lpstr>Issueでのコメントの例</vt:lpstr>
      <vt:lpstr>issueのその他の機能</vt:lpstr>
      <vt:lpstr>課題</vt:lpstr>
      <vt:lpstr>最後に</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176</cp:revision>
  <dcterms:created xsi:type="dcterms:W3CDTF">2019-06-13T15:33:34Z</dcterms:created>
  <dcterms:modified xsi:type="dcterms:W3CDTF">2019-10-24T06:54:31Z</dcterms:modified>
</cp:coreProperties>
</file>