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57" r:id="rId4"/>
    <p:sldId id="259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2D9EBC8-C099-45C9-8409-3A4B0FBC03F3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520242F2-6F6D-4EB1-B1C5-2723B64BB5D5}">
      <dgm:prSet phldrT="[Text]"/>
      <dgm:spPr/>
      <dgm:t>
        <a:bodyPr/>
        <a:lstStyle/>
        <a:p>
          <a:r>
            <a:rPr lang="en-IN" dirty="0"/>
            <a:t>DRONE</a:t>
          </a:r>
        </a:p>
      </dgm:t>
    </dgm:pt>
    <dgm:pt modelId="{79E2F0B5-D723-4481-84E4-D87518246164}" type="parTrans" cxnId="{42287220-A382-48AD-B432-A031C6CE17D2}">
      <dgm:prSet/>
      <dgm:spPr/>
      <dgm:t>
        <a:bodyPr/>
        <a:lstStyle/>
        <a:p>
          <a:endParaRPr lang="en-IN"/>
        </a:p>
      </dgm:t>
    </dgm:pt>
    <dgm:pt modelId="{825D1872-5EC7-4BBF-A56C-19DAADD9D41A}" type="sibTrans" cxnId="{42287220-A382-48AD-B432-A031C6CE17D2}">
      <dgm:prSet/>
      <dgm:spPr/>
      <dgm:t>
        <a:bodyPr/>
        <a:lstStyle/>
        <a:p>
          <a:endParaRPr lang="en-IN"/>
        </a:p>
      </dgm:t>
    </dgm:pt>
    <dgm:pt modelId="{323E507E-4E20-41A5-BF94-43F2A04C161C}">
      <dgm:prSet phldrT="[Text]"/>
      <dgm:spPr/>
      <dgm:t>
        <a:bodyPr/>
        <a:lstStyle/>
        <a:p>
          <a:r>
            <a:rPr lang="en-IN" dirty="0"/>
            <a:t>ARDUINO</a:t>
          </a:r>
        </a:p>
      </dgm:t>
    </dgm:pt>
    <dgm:pt modelId="{215A3DFE-2C8A-4FAB-A032-911908592321}" type="parTrans" cxnId="{85A83E23-CBFA-4D72-BA8A-85A13AA499E4}">
      <dgm:prSet/>
      <dgm:spPr/>
      <dgm:t>
        <a:bodyPr/>
        <a:lstStyle/>
        <a:p>
          <a:endParaRPr lang="en-IN"/>
        </a:p>
      </dgm:t>
    </dgm:pt>
    <dgm:pt modelId="{06E2228D-9745-4587-A402-C75B76AF0570}" type="sibTrans" cxnId="{85A83E23-CBFA-4D72-BA8A-85A13AA499E4}">
      <dgm:prSet/>
      <dgm:spPr/>
      <dgm:t>
        <a:bodyPr/>
        <a:lstStyle/>
        <a:p>
          <a:endParaRPr lang="en-IN"/>
        </a:p>
      </dgm:t>
    </dgm:pt>
    <dgm:pt modelId="{4A4B34DF-2F4C-4551-8757-20E0F65731EE}">
      <dgm:prSet phldrT="[Text]"/>
      <dgm:spPr/>
      <dgm:t>
        <a:bodyPr/>
        <a:lstStyle/>
        <a:p>
          <a:r>
            <a:rPr lang="en-IN" dirty="0" err="1"/>
            <a:t>UlTRASONIC</a:t>
          </a:r>
          <a:endParaRPr lang="en-IN" dirty="0"/>
        </a:p>
      </dgm:t>
    </dgm:pt>
    <dgm:pt modelId="{4A904057-EE01-42A4-ADD0-121AA30BAD7A}" type="parTrans" cxnId="{1EC7CA10-9EFC-4D46-BB45-DBAC1DF32374}">
      <dgm:prSet/>
      <dgm:spPr/>
      <dgm:t>
        <a:bodyPr/>
        <a:lstStyle/>
        <a:p>
          <a:endParaRPr lang="en-IN"/>
        </a:p>
      </dgm:t>
    </dgm:pt>
    <dgm:pt modelId="{871D1497-82D9-480F-B869-1A2A1EF925C1}" type="sibTrans" cxnId="{1EC7CA10-9EFC-4D46-BB45-DBAC1DF32374}">
      <dgm:prSet/>
      <dgm:spPr/>
      <dgm:t>
        <a:bodyPr/>
        <a:lstStyle/>
        <a:p>
          <a:endParaRPr lang="en-IN"/>
        </a:p>
      </dgm:t>
    </dgm:pt>
    <dgm:pt modelId="{D450F390-7C95-4D80-B5B2-E15CF70ACCD3}">
      <dgm:prSet phldrT="[Text]"/>
      <dgm:spPr/>
      <dgm:t>
        <a:bodyPr/>
        <a:lstStyle/>
        <a:p>
          <a:r>
            <a:rPr lang="en-IN" dirty="0"/>
            <a:t>IR SENSOR</a:t>
          </a:r>
        </a:p>
      </dgm:t>
    </dgm:pt>
    <dgm:pt modelId="{579495A0-AAEA-401E-A42D-0443C7804786}" type="parTrans" cxnId="{6AEA0FA4-C58D-4545-98F1-76773939B1A1}">
      <dgm:prSet/>
      <dgm:spPr/>
      <dgm:t>
        <a:bodyPr/>
        <a:lstStyle/>
        <a:p>
          <a:endParaRPr lang="en-IN"/>
        </a:p>
      </dgm:t>
    </dgm:pt>
    <dgm:pt modelId="{1F0C923D-4111-4F7B-9315-40041E776096}" type="sibTrans" cxnId="{6AEA0FA4-C58D-4545-98F1-76773939B1A1}">
      <dgm:prSet/>
      <dgm:spPr/>
      <dgm:t>
        <a:bodyPr/>
        <a:lstStyle/>
        <a:p>
          <a:endParaRPr lang="en-IN"/>
        </a:p>
      </dgm:t>
    </dgm:pt>
    <dgm:pt modelId="{D5A89727-90E5-4A94-A46E-C865619E8ACA}">
      <dgm:prSet phldrT="[Text]"/>
      <dgm:spPr/>
      <dgm:t>
        <a:bodyPr/>
        <a:lstStyle/>
        <a:p>
          <a:r>
            <a:rPr lang="en-IN" dirty="0"/>
            <a:t>GPS</a:t>
          </a:r>
        </a:p>
      </dgm:t>
    </dgm:pt>
    <dgm:pt modelId="{FD571485-DB31-4730-BD1D-169A24908449}" type="parTrans" cxnId="{02DC0276-B500-4B20-BDFE-F3F5DD16EDE4}">
      <dgm:prSet/>
      <dgm:spPr/>
      <dgm:t>
        <a:bodyPr/>
        <a:lstStyle/>
        <a:p>
          <a:endParaRPr lang="en-IN"/>
        </a:p>
      </dgm:t>
    </dgm:pt>
    <dgm:pt modelId="{D2E3069B-9358-4C9E-844A-BC270737E38A}" type="sibTrans" cxnId="{02DC0276-B500-4B20-BDFE-F3F5DD16EDE4}">
      <dgm:prSet/>
      <dgm:spPr/>
      <dgm:t>
        <a:bodyPr/>
        <a:lstStyle/>
        <a:p>
          <a:endParaRPr lang="en-IN"/>
        </a:p>
      </dgm:t>
    </dgm:pt>
    <dgm:pt modelId="{7E7631C2-4161-416A-85BE-E5E389FD10AD}">
      <dgm:prSet phldrT="[Text]"/>
      <dgm:spPr/>
      <dgm:t>
        <a:bodyPr/>
        <a:lstStyle/>
        <a:p>
          <a:r>
            <a:rPr lang="en-IN" dirty="0"/>
            <a:t>HUMIDITY/TEMPERATURE</a:t>
          </a:r>
        </a:p>
      </dgm:t>
    </dgm:pt>
    <dgm:pt modelId="{D7ACF04A-8F33-4856-A17D-2EB4BE3059A1}" type="parTrans" cxnId="{A54EAF38-2EC5-45CD-9969-867383D2A983}">
      <dgm:prSet/>
      <dgm:spPr/>
      <dgm:t>
        <a:bodyPr/>
        <a:lstStyle/>
        <a:p>
          <a:endParaRPr lang="en-IN"/>
        </a:p>
      </dgm:t>
    </dgm:pt>
    <dgm:pt modelId="{55C34105-1D17-48E2-855F-DC320ED34491}" type="sibTrans" cxnId="{A54EAF38-2EC5-45CD-9969-867383D2A983}">
      <dgm:prSet/>
      <dgm:spPr/>
      <dgm:t>
        <a:bodyPr/>
        <a:lstStyle/>
        <a:p>
          <a:endParaRPr lang="en-IN"/>
        </a:p>
      </dgm:t>
    </dgm:pt>
    <dgm:pt modelId="{7BD19439-FB46-4792-85DE-043536CE475D}" type="pres">
      <dgm:prSet presAssocID="{B2D9EBC8-C099-45C9-8409-3A4B0FBC03F3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6EE00323-F86A-4358-ADD1-0DD9D7EA8370}" type="pres">
      <dgm:prSet presAssocID="{520242F2-6F6D-4EB1-B1C5-2723B64BB5D5}" presName="root1" presStyleCnt="0"/>
      <dgm:spPr/>
    </dgm:pt>
    <dgm:pt modelId="{0F1BB832-AF72-4C7C-936D-4B6DB4ECAB9D}" type="pres">
      <dgm:prSet presAssocID="{520242F2-6F6D-4EB1-B1C5-2723B64BB5D5}" presName="LevelOneTextNode" presStyleLbl="node0" presStyleIdx="0" presStyleCnt="1">
        <dgm:presLayoutVars>
          <dgm:chPref val="3"/>
        </dgm:presLayoutVars>
      </dgm:prSet>
      <dgm:spPr/>
    </dgm:pt>
    <dgm:pt modelId="{47D5A854-C7CA-4E7A-B085-87D33945850F}" type="pres">
      <dgm:prSet presAssocID="{520242F2-6F6D-4EB1-B1C5-2723B64BB5D5}" presName="level2hierChild" presStyleCnt="0"/>
      <dgm:spPr/>
    </dgm:pt>
    <dgm:pt modelId="{8962F97B-949F-45CC-A22E-333F25F5C139}" type="pres">
      <dgm:prSet presAssocID="{215A3DFE-2C8A-4FAB-A032-911908592321}" presName="conn2-1" presStyleLbl="parChTrans1D2" presStyleIdx="0" presStyleCnt="2"/>
      <dgm:spPr/>
    </dgm:pt>
    <dgm:pt modelId="{3BE95C36-8B36-4388-A21F-92FEDC8BB8E9}" type="pres">
      <dgm:prSet presAssocID="{215A3DFE-2C8A-4FAB-A032-911908592321}" presName="connTx" presStyleLbl="parChTrans1D2" presStyleIdx="0" presStyleCnt="2"/>
      <dgm:spPr/>
    </dgm:pt>
    <dgm:pt modelId="{4986DBCA-99C6-4645-9EEB-0254DF133608}" type="pres">
      <dgm:prSet presAssocID="{323E507E-4E20-41A5-BF94-43F2A04C161C}" presName="root2" presStyleCnt="0"/>
      <dgm:spPr/>
    </dgm:pt>
    <dgm:pt modelId="{AFA2A4EC-398A-472F-91C2-70A7CA23A8CE}" type="pres">
      <dgm:prSet presAssocID="{323E507E-4E20-41A5-BF94-43F2A04C161C}" presName="LevelTwoTextNode" presStyleLbl="node2" presStyleIdx="0" presStyleCnt="2">
        <dgm:presLayoutVars>
          <dgm:chPref val="3"/>
        </dgm:presLayoutVars>
      </dgm:prSet>
      <dgm:spPr/>
    </dgm:pt>
    <dgm:pt modelId="{BD27568C-5C8A-4838-81DB-72A76C635BC3}" type="pres">
      <dgm:prSet presAssocID="{323E507E-4E20-41A5-BF94-43F2A04C161C}" presName="level3hierChild" presStyleCnt="0"/>
      <dgm:spPr/>
    </dgm:pt>
    <dgm:pt modelId="{9EAF08CB-C757-415E-96CF-D6312B2B1928}" type="pres">
      <dgm:prSet presAssocID="{4A904057-EE01-42A4-ADD0-121AA30BAD7A}" presName="conn2-1" presStyleLbl="parChTrans1D3" presStyleIdx="0" presStyleCnt="3"/>
      <dgm:spPr/>
    </dgm:pt>
    <dgm:pt modelId="{D67A4BDA-0A2E-4CB1-AA50-4C5AED45E7D9}" type="pres">
      <dgm:prSet presAssocID="{4A904057-EE01-42A4-ADD0-121AA30BAD7A}" presName="connTx" presStyleLbl="parChTrans1D3" presStyleIdx="0" presStyleCnt="3"/>
      <dgm:spPr/>
    </dgm:pt>
    <dgm:pt modelId="{9CD35AFE-3A08-43F1-BB1F-B48DE43C47C7}" type="pres">
      <dgm:prSet presAssocID="{4A4B34DF-2F4C-4551-8757-20E0F65731EE}" presName="root2" presStyleCnt="0"/>
      <dgm:spPr/>
    </dgm:pt>
    <dgm:pt modelId="{6D0875C6-6A65-4CCC-A7C7-250B4E0EB24C}" type="pres">
      <dgm:prSet presAssocID="{4A4B34DF-2F4C-4551-8757-20E0F65731EE}" presName="LevelTwoTextNode" presStyleLbl="node3" presStyleIdx="0" presStyleCnt="3">
        <dgm:presLayoutVars>
          <dgm:chPref val="3"/>
        </dgm:presLayoutVars>
      </dgm:prSet>
      <dgm:spPr/>
    </dgm:pt>
    <dgm:pt modelId="{4F80A7F0-89F9-46E6-9B7B-765177A795C8}" type="pres">
      <dgm:prSet presAssocID="{4A4B34DF-2F4C-4551-8757-20E0F65731EE}" presName="level3hierChild" presStyleCnt="0"/>
      <dgm:spPr/>
    </dgm:pt>
    <dgm:pt modelId="{A136315E-5CD9-4DC0-838F-4632635B8520}" type="pres">
      <dgm:prSet presAssocID="{579495A0-AAEA-401E-A42D-0443C7804786}" presName="conn2-1" presStyleLbl="parChTrans1D3" presStyleIdx="1" presStyleCnt="3"/>
      <dgm:spPr/>
    </dgm:pt>
    <dgm:pt modelId="{06C3CC72-F5D0-4F99-922D-D3CCD119F18D}" type="pres">
      <dgm:prSet presAssocID="{579495A0-AAEA-401E-A42D-0443C7804786}" presName="connTx" presStyleLbl="parChTrans1D3" presStyleIdx="1" presStyleCnt="3"/>
      <dgm:spPr/>
    </dgm:pt>
    <dgm:pt modelId="{21FE4D4E-0705-41F0-89D1-72FE7BA3B82D}" type="pres">
      <dgm:prSet presAssocID="{D450F390-7C95-4D80-B5B2-E15CF70ACCD3}" presName="root2" presStyleCnt="0"/>
      <dgm:spPr/>
    </dgm:pt>
    <dgm:pt modelId="{33BB7FED-FF32-4FF9-A34F-DCC52B4A517D}" type="pres">
      <dgm:prSet presAssocID="{D450F390-7C95-4D80-B5B2-E15CF70ACCD3}" presName="LevelTwoTextNode" presStyleLbl="node3" presStyleIdx="1" presStyleCnt="3">
        <dgm:presLayoutVars>
          <dgm:chPref val="3"/>
        </dgm:presLayoutVars>
      </dgm:prSet>
      <dgm:spPr/>
    </dgm:pt>
    <dgm:pt modelId="{31B7127C-2B93-4263-A5AB-147861AF7CDF}" type="pres">
      <dgm:prSet presAssocID="{D450F390-7C95-4D80-B5B2-E15CF70ACCD3}" presName="level3hierChild" presStyleCnt="0"/>
      <dgm:spPr/>
    </dgm:pt>
    <dgm:pt modelId="{0871183B-DFC1-4615-95EF-0FE02588EF6E}" type="pres">
      <dgm:prSet presAssocID="{FD571485-DB31-4730-BD1D-169A24908449}" presName="conn2-1" presStyleLbl="parChTrans1D2" presStyleIdx="1" presStyleCnt="2"/>
      <dgm:spPr/>
    </dgm:pt>
    <dgm:pt modelId="{6C9F092B-949F-431D-BF6F-4D36B19F61FF}" type="pres">
      <dgm:prSet presAssocID="{FD571485-DB31-4730-BD1D-169A24908449}" presName="connTx" presStyleLbl="parChTrans1D2" presStyleIdx="1" presStyleCnt="2"/>
      <dgm:spPr/>
    </dgm:pt>
    <dgm:pt modelId="{304CB623-93A5-4703-96DE-A86A5D34542F}" type="pres">
      <dgm:prSet presAssocID="{D5A89727-90E5-4A94-A46E-C865619E8ACA}" presName="root2" presStyleCnt="0"/>
      <dgm:spPr/>
    </dgm:pt>
    <dgm:pt modelId="{32A48892-2010-49F9-A356-AA8BD85F0177}" type="pres">
      <dgm:prSet presAssocID="{D5A89727-90E5-4A94-A46E-C865619E8ACA}" presName="LevelTwoTextNode" presStyleLbl="node2" presStyleIdx="1" presStyleCnt="2">
        <dgm:presLayoutVars>
          <dgm:chPref val="3"/>
        </dgm:presLayoutVars>
      </dgm:prSet>
      <dgm:spPr/>
    </dgm:pt>
    <dgm:pt modelId="{BCC9C193-8BD1-423A-A69B-9F30891A7EB5}" type="pres">
      <dgm:prSet presAssocID="{D5A89727-90E5-4A94-A46E-C865619E8ACA}" presName="level3hierChild" presStyleCnt="0"/>
      <dgm:spPr/>
    </dgm:pt>
    <dgm:pt modelId="{4B6CA005-E185-4414-938E-DC124E861C73}" type="pres">
      <dgm:prSet presAssocID="{D7ACF04A-8F33-4856-A17D-2EB4BE3059A1}" presName="conn2-1" presStyleLbl="parChTrans1D3" presStyleIdx="2" presStyleCnt="3"/>
      <dgm:spPr/>
    </dgm:pt>
    <dgm:pt modelId="{C49A4659-FACE-4161-AB38-CABBB3C76CE0}" type="pres">
      <dgm:prSet presAssocID="{D7ACF04A-8F33-4856-A17D-2EB4BE3059A1}" presName="connTx" presStyleLbl="parChTrans1D3" presStyleIdx="2" presStyleCnt="3"/>
      <dgm:spPr/>
    </dgm:pt>
    <dgm:pt modelId="{BCB18FB7-E136-4E88-9BCB-259672A1E8E0}" type="pres">
      <dgm:prSet presAssocID="{7E7631C2-4161-416A-85BE-E5E389FD10AD}" presName="root2" presStyleCnt="0"/>
      <dgm:spPr/>
    </dgm:pt>
    <dgm:pt modelId="{E083FA4D-B71E-4D95-AAF3-77C25AE5ECA5}" type="pres">
      <dgm:prSet presAssocID="{7E7631C2-4161-416A-85BE-E5E389FD10AD}" presName="LevelTwoTextNode" presStyleLbl="node3" presStyleIdx="2" presStyleCnt="3">
        <dgm:presLayoutVars>
          <dgm:chPref val="3"/>
        </dgm:presLayoutVars>
      </dgm:prSet>
      <dgm:spPr/>
    </dgm:pt>
    <dgm:pt modelId="{D881F768-2679-4B8B-8F0B-1AD59C05254E}" type="pres">
      <dgm:prSet presAssocID="{7E7631C2-4161-416A-85BE-E5E389FD10AD}" presName="level3hierChild" presStyleCnt="0"/>
      <dgm:spPr/>
    </dgm:pt>
  </dgm:ptLst>
  <dgm:cxnLst>
    <dgm:cxn modelId="{9E91DA05-EE1A-4AE7-A863-2C64069B60BA}" type="presOf" srcId="{D5A89727-90E5-4A94-A46E-C865619E8ACA}" destId="{32A48892-2010-49F9-A356-AA8BD85F0177}" srcOrd="0" destOrd="0" presId="urn:microsoft.com/office/officeart/2005/8/layout/hierarchy2"/>
    <dgm:cxn modelId="{1EC7CA10-9EFC-4D46-BB45-DBAC1DF32374}" srcId="{323E507E-4E20-41A5-BF94-43F2A04C161C}" destId="{4A4B34DF-2F4C-4551-8757-20E0F65731EE}" srcOrd="0" destOrd="0" parTransId="{4A904057-EE01-42A4-ADD0-121AA30BAD7A}" sibTransId="{871D1497-82D9-480F-B869-1A2A1EF925C1}"/>
    <dgm:cxn modelId="{42287220-A382-48AD-B432-A031C6CE17D2}" srcId="{B2D9EBC8-C099-45C9-8409-3A4B0FBC03F3}" destId="{520242F2-6F6D-4EB1-B1C5-2723B64BB5D5}" srcOrd="0" destOrd="0" parTransId="{79E2F0B5-D723-4481-84E4-D87518246164}" sibTransId="{825D1872-5EC7-4BBF-A56C-19DAADD9D41A}"/>
    <dgm:cxn modelId="{85A83E23-CBFA-4D72-BA8A-85A13AA499E4}" srcId="{520242F2-6F6D-4EB1-B1C5-2723B64BB5D5}" destId="{323E507E-4E20-41A5-BF94-43F2A04C161C}" srcOrd="0" destOrd="0" parTransId="{215A3DFE-2C8A-4FAB-A032-911908592321}" sibTransId="{06E2228D-9745-4587-A402-C75B76AF0570}"/>
    <dgm:cxn modelId="{9F8FFC23-00EE-43F2-A34F-310EBDE5B3F0}" type="presOf" srcId="{D450F390-7C95-4D80-B5B2-E15CF70ACCD3}" destId="{33BB7FED-FF32-4FF9-A34F-DCC52B4A517D}" srcOrd="0" destOrd="0" presId="urn:microsoft.com/office/officeart/2005/8/layout/hierarchy2"/>
    <dgm:cxn modelId="{AB104328-6BB5-4C0C-B994-FB2B45739DA1}" type="presOf" srcId="{D7ACF04A-8F33-4856-A17D-2EB4BE3059A1}" destId="{C49A4659-FACE-4161-AB38-CABBB3C76CE0}" srcOrd="1" destOrd="0" presId="urn:microsoft.com/office/officeart/2005/8/layout/hierarchy2"/>
    <dgm:cxn modelId="{81F2972C-CFBF-4731-BADB-917200EFDFC3}" type="presOf" srcId="{FD571485-DB31-4730-BD1D-169A24908449}" destId="{0871183B-DFC1-4615-95EF-0FE02588EF6E}" srcOrd="0" destOrd="0" presId="urn:microsoft.com/office/officeart/2005/8/layout/hierarchy2"/>
    <dgm:cxn modelId="{A0435631-C75F-46A6-B009-10DBCBAD167A}" type="presOf" srcId="{B2D9EBC8-C099-45C9-8409-3A4B0FBC03F3}" destId="{7BD19439-FB46-4792-85DE-043536CE475D}" srcOrd="0" destOrd="0" presId="urn:microsoft.com/office/officeart/2005/8/layout/hierarchy2"/>
    <dgm:cxn modelId="{A54EAF38-2EC5-45CD-9969-867383D2A983}" srcId="{D5A89727-90E5-4A94-A46E-C865619E8ACA}" destId="{7E7631C2-4161-416A-85BE-E5E389FD10AD}" srcOrd="0" destOrd="0" parTransId="{D7ACF04A-8F33-4856-A17D-2EB4BE3059A1}" sibTransId="{55C34105-1D17-48E2-855F-DC320ED34491}"/>
    <dgm:cxn modelId="{84B20A63-FBDA-4E93-9238-4A6E8FFA27A6}" type="presOf" srcId="{4A904057-EE01-42A4-ADD0-121AA30BAD7A}" destId="{9EAF08CB-C757-415E-96CF-D6312B2B1928}" srcOrd="0" destOrd="0" presId="urn:microsoft.com/office/officeart/2005/8/layout/hierarchy2"/>
    <dgm:cxn modelId="{BFFBE650-AA76-4FAA-8D52-42157E9E3342}" type="presOf" srcId="{215A3DFE-2C8A-4FAB-A032-911908592321}" destId="{3BE95C36-8B36-4388-A21F-92FEDC8BB8E9}" srcOrd="1" destOrd="0" presId="urn:microsoft.com/office/officeart/2005/8/layout/hierarchy2"/>
    <dgm:cxn modelId="{94350E74-8872-4673-B73D-B6B642D2EA03}" type="presOf" srcId="{FD571485-DB31-4730-BD1D-169A24908449}" destId="{6C9F092B-949F-431D-BF6F-4D36B19F61FF}" srcOrd="1" destOrd="0" presId="urn:microsoft.com/office/officeart/2005/8/layout/hierarchy2"/>
    <dgm:cxn modelId="{02DC0276-B500-4B20-BDFE-F3F5DD16EDE4}" srcId="{520242F2-6F6D-4EB1-B1C5-2723B64BB5D5}" destId="{D5A89727-90E5-4A94-A46E-C865619E8ACA}" srcOrd="1" destOrd="0" parTransId="{FD571485-DB31-4730-BD1D-169A24908449}" sibTransId="{D2E3069B-9358-4C9E-844A-BC270737E38A}"/>
    <dgm:cxn modelId="{0017CE85-4B55-42DE-A3E0-1BEF08ABDCE1}" type="presOf" srcId="{4A4B34DF-2F4C-4551-8757-20E0F65731EE}" destId="{6D0875C6-6A65-4CCC-A7C7-250B4E0EB24C}" srcOrd="0" destOrd="0" presId="urn:microsoft.com/office/officeart/2005/8/layout/hierarchy2"/>
    <dgm:cxn modelId="{F00D3C8D-63F6-4619-9760-FBBAD9F216F3}" type="presOf" srcId="{4A904057-EE01-42A4-ADD0-121AA30BAD7A}" destId="{D67A4BDA-0A2E-4CB1-AA50-4C5AED45E7D9}" srcOrd="1" destOrd="0" presId="urn:microsoft.com/office/officeart/2005/8/layout/hierarchy2"/>
    <dgm:cxn modelId="{6AEA0FA4-C58D-4545-98F1-76773939B1A1}" srcId="{323E507E-4E20-41A5-BF94-43F2A04C161C}" destId="{D450F390-7C95-4D80-B5B2-E15CF70ACCD3}" srcOrd="1" destOrd="0" parTransId="{579495A0-AAEA-401E-A42D-0443C7804786}" sibTransId="{1F0C923D-4111-4F7B-9315-40041E776096}"/>
    <dgm:cxn modelId="{497921B2-8E4E-4F08-8BC4-E52EB9BC645E}" type="presOf" srcId="{7E7631C2-4161-416A-85BE-E5E389FD10AD}" destId="{E083FA4D-B71E-4D95-AAF3-77C25AE5ECA5}" srcOrd="0" destOrd="0" presId="urn:microsoft.com/office/officeart/2005/8/layout/hierarchy2"/>
    <dgm:cxn modelId="{64F7A5B9-F776-4DF3-949A-105AD4BDCDEC}" type="presOf" srcId="{579495A0-AAEA-401E-A42D-0443C7804786}" destId="{06C3CC72-F5D0-4F99-922D-D3CCD119F18D}" srcOrd="1" destOrd="0" presId="urn:microsoft.com/office/officeart/2005/8/layout/hierarchy2"/>
    <dgm:cxn modelId="{A89F9FBC-9169-4375-BB88-2A9E0141A822}" type="presOf" srcId="{215A3DFE-2C8A-4FAB-A032-911908592321}" destId="{8962F97B-949F-45CC-A22E-333F25F5C139}" srcOrd="0" destOrd="0" presId="urn:microsoft.com/office/officeart/2005/8/layout/hierarchy2"/>
    <dgm:cxn modelId="{4EDC48BE-AFB1-4974-BF3D-66A63FB460BA}" type="presOf" srcId="{323E507E-4E20-41A5-BF94-43F2A04C161C}" destId="{AFA2A4EC-398A-472F-91C2-70A7CA23A8CE}" srcOrd="0" destOrd="0" presId="urn:microsoft.com/office/officeart/2005/8/layout/hierarchy2"/>
    <dgm:cxn modelId="{26C9C5E9-0F67-4497-8EE6-CE492822584B}" type="presOf" srcId="{D7ACF04A-8F33-4856-A17D-2EB4BE3059A1}" destId="{4B6CA005-E185-4414-938E-DC124E861C73}" srcOrd="0" destOrd="0" presId="urn:microsoft.com/office/officeart/2005/8/layout/hierarchy2"/>
    <dgm:cxn modelId="{EF0363F3-1EEB-47B9-AF1D-10F528B49FD0}" type="presOf" srcId="{520242F2-6F6D-4EB1-B1C5-2723B64BB5D5}" destId="{0F1BB832-AF72-4C7C-936D-4B6DB4ECAB9D}" srcOrd="0" destOrd="0" presId="urn:microsoft.com/office/officeart/2005/8/layout/hierarchy2"/>
    <dgm:cxn modelId="{838B83FA-981E-4A81-861B-EFFB334E0387}" type="presOf" srcId="{579495A0-AAEA-401E-A42D-0443C7804786}" destId="{A136315E-5CD9-4DC0-838F-4632635B8520}" srcOrd="0" destOrd="0" presId="urn:microsoft.com/office/officeart/2005/8/layout/hierarchy2"/>
    <dgm:cxn modelId="{ED3C2878-C15D-4CE9-8C0F-DBA0B1805A81}" type="presParOf" srcId="{7BD19439-FB46-4792-85DE-043536CE475D}" destId="{6EE00323-F86A-4358-ADD1-0DD9D7EA8370}" srcOrd="0" destOrd="0" presId="urn:microsoft.com/office/officeart/2005/8/layout/hierarchy2"/>
    <dgm:cxn modelId="{49A03A50-5A15-41B6-8451-D985B3713873}" type="presParOf" srcId="{6EE00323-F86A-4358-ADD1-0DD9D7EA8370}" destId="{0F1BB832-AF72-4C7C-936D-4B6DB4ECAB9D}" srcOrd="0" destOrd="0" presId="urn:microsoft.com/office/officeart/2005/8/layout/hierarchy2"/>
    <dgm:cxn modelId="{72C7B899-B6AE-4317-B695-04DEADBF45E7}" type="presParOf" srcId="{6EE00323-F86A-4358-ADD1-0DD9D7EA8370}" destId="{47D5A854-C7CA-4E7A-B085-87D33945850F}" srcOrd="1" destOrd="0" presId="urn:microsoft.com/office/officeart/2005/8/layout/hierarchy2"/>
    <dgm:cxn modelId="{21AE1E92-CE1F-4142-B7C2-D66D72397710}" type="presParOf" srcId="{47D5A854-C7CA-4E7A-B085-87D33945850F}" destId="{8962F97B-949F-45CC-A22E-333F25F5C139}" srcOrd="0" destOrd="0" presId="urn:microsoft.com/office/officeart/2005/8/layout/hierarchy2"/>
    <dgm:cxn modelId="{09D64638-F31C-4951-95CD-9F331B7BD197}" type="presParOf" srcId="{8962F97B-949F-45CC-A22E-333F25F5C139}" destId="{3BE95C36-8B36-4388-A21F-92FEDC8BB8E9}" srcOrd="0" destOrd="0" presId="urn:microsoft.com/office/officeart/2005/8/layout/hierarchy2"/>
    <dgm:cxn modelId="{631BD923-20EC-4C78-8AAC-5067790E616B}" type="presParOf" srcId="{47D5A854-C7CA-4E7A-B085-87D33945850F}" destId="{4986DBCA-99C6-4645-9EEB-0254DF133608}" srcOrd="1" destOrd="0" presId="urn:microsoft.com/office/officeart/2005/8/layout/hierarchy2"/>
    <dgm:cxn modelId="{563848A3-4381-4225-9C04-091B1E2251C4}" type="presParOf" srcId="{4986DBCA-99C6-4645-9EEB-0254DF133608}" destId="{AFA2A4EC-398A-472F-91C2-70A7CA23A8CE}" srcOrd="0" destOrd="0" presId="urn:microsoft.com/office/officeart/2005/8/layout/hierarchy2"/>
    <dgm:cxn modelId="{A8F92611-787C-45C5-BEC9-4021408D5A49}" type="presParOf" srcId="{4986DBCA-99C6-4645-9EEB-0254DF133608}" destId="{BD27568C-5C8A-4838-81DB-72A76C635BC3}" srcOrd="1" destOrd="0" presId="urn:microsoft.com/office/officeart/2005/8/layout/hierarchy2"/>
    <dgm:cxn modelId="{3E543298-7A94-4428-A3CB-BC58B9E3701E}" type="presParOf" srcId="{BD27568C-5C8A-4838-81DB-72A76C635BC3}" destId="{9EAF08CB-C757-415E-96CF-D6312B2B1928}" srcOrd="0" destOrd="0" presId="urn:microsoft.com/office/officeart/2005/8/layout/hierarchy2"/>
    <dgm:cxn modelId="{CFD663B2-16E9-4BEA-961C-BD9942F4B637}" type="presParOf" srcId="{9EAF08CB-C757-415E-96CF-D6312B2B1928}" destId="{D67A4BDA-0A2E-4CB1-AA50-4C5AED45E7D9}" srcOrd="0" destOrd="0" presId="urn:microsoft.com/office/officeart/2005/8/layout/hierarchy2"/>
    <dgm:cxn modelId="{68B05663-938D-42FB-B5DF-F71746A2A724}" type="presParOf" srcId="{BD27568C-5C8A-4838-81DB-72A76C635BC3}" destId="{9CD35AFE-3A08-43F1-BB1F-B48DE43C47C7}" srcOrd="1" destOrd="0" presId="urn:microsoft.com/office/officeart/2005/8/layout/hierarchy2"/>
    <dgm:cxn modelId="{B3492491-06FA-4A60-9CC0-7083A80F3838}" type="presParOf" srcId="{9CD35AFE-3A08-43F1-BB1F-B48DE43C47C7}" destId="{6D0875C6-6A65-4CCC-A7C7-250B4E0EB24C}" srcOrd="0" destOrd="0" presId="urn:microsoft.com/office/officeart/2005/8/layout/hierarchy2"/>
    <dgm:cxn modelId="{A1791B02-F40B-4827-9525-21EEB1C31A97}" type="presParOf" srcId="{9CD35AFE-3A08-43F1-BB1F-B48DE43C47C7}" destId="{4F80A7F0-89F9-46E6-9B7B-765177A795C8}" srcOrd="1" destOrd="0" presId="urn:microsoft.com/office/officeart/2005/8/layout/hierarchy2"/>
    <dgm:cxn modelId="{77796052-5A86-48D1-B210-AFE75C567B9C}" type="presParOf" srcId="{BD27568C-5C8A-4838-81DB-72A76C635BC3}" destId="{A136315E-5CD9-4DC0-838F-4632635B8520}" srcOrd="2" destOrd="0" presId="urn:microsoft.com/office/officeart/2005/8/layout/hierarchy2"/>
    <dgm:cxn modelId="{CF834EC7-5096-492F-AAC7-A9B6BCDFEE95}" type="presParOf" srcId="{A136315E-5CD9-4DC0-838F-4632635B8520}" destId="{06C3CC72-F5D0-4F99-922D-D3CCD119F18D}" srcOrd="0" destOrd="0" presId="urn:microsoft.com/office/officeart/2005/8/layout/hierarchy2"/>
    <dgm:cxn modelId="{3030B70B-72EF-4795-B5EC-8299B4875C60}" type="presParOf" srcId="{BD27568C-5C8A-4838-81DB-72A76C635BC3}" destId="{21FE4D4E-0705-41F0-89D1-72FE7BA3B82D}" srcOrd="3" destOrd="0" presId="urn:microsoft.com/office/officeart/2005/8/layout/hierarchy2"/>
    <dgm:cxn modelId="{C1AA1787-4EA5-4624-911F-5793EC21B09D}" type="presParOf" srcId="{21FE4D4E-0705-41F0-89D1-72FE7BA3B82D}" destId="{33BB7FED-FF32-4FF9-A34F-DCC52B4A517D}" srcOrd="0" destOrd="0" presId="urn:microsoft.com/office/officeart/2005/8/layout/hierarchy2"/>
    <dgm:cxn modelId="{9A08221E-4778-4064-A894-59BE2CA40359}" type="presParOf" srcId="{21FE4D4E-0705-41F0-89D1-72FE7BA3B82D}" destId="{31B7127C-2B93-4263-A5AB-147861AF7CDF}" srcOrd="1" destOrd="0" presId="urn:microsoft.com/office/officeart/2005/8/layout/hierarchy2"/>
    <dgm:cxn modelId="{C0FCA1AC-E124-4C37-AD65-C6BAC199BBA9}" type="presParOf" srcId="{47D5A854-C7CA-4E7A-B085-87D33945850F}" destId="{0871183B-DFC1-4615-95EF-0FE02588EF6E}" srcOrd="2" destOrd="0" presId="urn:microsoft.com/office/officeart/2005/8/layout/hierarchy2"/>
    <dgm:cxn modelId="{F4FA65E7-C3F9-4C20-91F9-6F2A638C097A}" type="presParOf" srcId="{0871183B-DFC1-4615-95EF-0FE02588EF6E}" destId="{6C9F092B-949F-431D-BF6F-4D36B19F61FF}" srcOrd="0" destOrd="0" presId="urn:microsoft.com/office/officeart/2005/8/layout/hierarchy2"/>
    <dgm:cxn modelId="{7E6D8BE7-8715-4DBF-92B9-14C34AE63810}" type="presParOf" srcId="{47D5A854-C7CA-4E7A-B085-87D33945850F}" destId="{304CB623-93A5-4703-96DE-A86A5D34542F}" srcOrd="3" destOrd="0" presId="urn:microsoft.com/office/officeart/2005/8/layout/hierarchy2"/>
    <dgm:cxn modelId="{8CC8BDF7-2141-4DA3-B460-AF23B9D88BCA}" type="presParOf" srcId="{304CB623-93A5-4703-96DE-A86A5D34542F}" destId="{32A48892-2010-49F9-A356-AA8BD85F0177}" srcOrd="0" destOrd="0" presId="urn:microsoft.com/office/officeart/2005/8/layout/hierarchy2"/>
    <dgm:cxn modelId="{A712864A-92FD-44D9-BFCB-E7EA507F09A4}" type="presParOf" srcId="{304CB623-93A5-4703-96DE-A86A5D34542F}" destId="{BCC9C193-8BD1-423A-A69B-9F30891A7EB5}" srcOrd="1" destOrd="0" presId="urn:microsoft.com/office/officeart/2005/8/layout/hierarchy2"/>
    <dgm:cxn modelId="{16F55517-008F-4AB1-8C8E-55A61C579E00}" type="presParOf" srcId="{BCC9C193-8BD1-423A-A69B-9F30891A7EB5}" destId="{4B6CA005-E185-4414-938E-DC124E861C73}" srcOrd="0" destOrd="0" presId="urn:microsoft.com/office/officeart/2005/8/layout/hierarchy2"/>
    <dgm:cxn modelId="{00C2EF74-07FE-45A2-A371-C956372212E3}" type="presParOf" srcId="{4B6CA005-E185-4414-938E-DC124E861C73}" destId="{C49A4659-FACE-4161-AB38-CABBB3C76CE0}" srcOrd="0" destOrd="0" presId="urn:microsoft.com/office/officeart/2005/8/layout/hierarchy2"/>
    <dgm:cxn modelId="{FFAB6E63-E9B5-4BA2-AC51-735ABE5284BF}" type="presParOf" srcId="{BCC9C193-8BD1-423A-A69B-9F30891A7EB5}" destId="{BCB18FB7-E136-4E88-9BCB-259672A1E8E0}" srcOrd="1" destOrd="0" presId="urn:microsoft.com/office/officeart/2005/8/layout/hierarchy2"/>
    <dgm:cxn modelId="{7B991C85-A7B0-48C3-8368-2BFE7FC64863}" type="presParOf" srcId="{BCB18FB7-E136-4E88-9BCB-259672A1E8E0}" destId="{E083FA4D-B71E-4D95-AAF3-77C25AE5ECA5}" srcOrd="0" destOrd="0" presId="urn:microsoft.com/office/officeart/2005/8/layout/hierarchy2"/>
    <dgm:cxn modelId="{4BF2CE36-2E32-45B8-9BA9-DFB0E5B403A5}" type="presParOf" srcId="{BCB18FB7-E136-4E88-9BCB-259672A1E8E0}" destId="{D881F768-2679-4B8B-8F0B-1AD59C05254E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1BB832-AF72-4C7C-936D-4B6DB4ECAB9D}">
      <dsp:nvSpPr>
        <dsp:cNvPr id="0" name=""/>
        <dsp:cNvSpPr/>
      </dsp:nvSpPr>
      <dsp:spPr>
        <a:xfrm>
          <a:off x="4924" y="1847989"/>
          <a:ext cx="2351921" cy="11759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DRONE</a:t>
          </a:r>
        </a:p>
      </dsp:txBody>
      <dsp:txXfrm>
        <a:off x="39367" y="1882432"/>
        <a:ext cx="2283035" cy="1107074"/>
      </dsp:txXfrm>
    </dsp:sp>
    <dsp:sp modelId="{8962F97B-949F-45CC-A22E-333F25F5C139}">
      <dsp:nvSpPr>
        <dsp:cNvPr id="0" name=""/>
        <dsp:cNvSpPr/>
      </dsp:nvSpPr>
      <dsp:spPr>
        <a:xfrm rot="18770822">
          <a:off x="2135532" y="1903612"/>
          <a:ext cx="1383394" cy="50449"/>
        </a:xfrm>
        <a:custGeom>
          <a:avLst/>
          <a:gdLst/>
          <a:ahLst/>
          <a:cxnLst/>
          <a:rect l="0" t="0" r="0" b="0"/>
          <a:pathLst>
            <a:path>
              <a:moveTo>
                <a:pt x="0" y="25224"/>
              </a:moveTo>
              <a:lnTo>
                <a:pt x="1383394" y="25224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2792645" y="1894251"/>
        <a:ext cx="69169" cy="69169"/>
      </dsp:txXfrm>
    </dsp:sp>
    <dsp:sp modelId="{AFA2A4EC-398A-472F-91C2-70A7CA23A8CE}">
      <dsp:nvSpPr>
        <dsp:cNvPr id="0" name=""/>
        <dsp:cNvSpPr/>
      </dsp:nvSpPr>
      <dsp:spPr>
        <a:xfrm>
          <a:off x="3297614" y="833723"/>
          <a:ext cx="2351921" cy="11759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ARDUINO</a:t>
          </a:r>
        </a:p>
      </dsp:txBody>
      <dsp:txXfrm>
        <a:off x="3332057" y="868166"/>
        <a:ext cx="2283035" cy="1107074"/>
      </dsp:txXfrm>
    </dsp:sp>
    <dsp:sp modelId="{9EAF08CB-C757-415E-96CF-D6312B2B1928}">
      <dsp:nvSpPr>
        <dsp:cNvPr id="0" name=""/>
        <dsp:cNvSpPr/>
      </dsp:nvSpPr>
      <dsp:spPr>
        <a:xfrm rot="19457599">
          <a:off x="5540639" y="1058390"/>
          <a:ext cx="1158559" cy="50449"/>
        </a:xfrm>
        <a:custGeom>
          <a:avLst/>
          <a:gdLst/>
          <a:ahLst/>
          <a:cxnLst/>
          <a:rect l="0" t="0" r="0" b="0"/>
          <a:pathLst>
            <a:path>
              <a:moveTo>
                <a:pt x="0" y="25224"/>
              </a:moveTo>
              <a:lnTo>
                <a:pt x="1158559" y="25224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6090955" y="1054650"/>
        <a:ext cx="57927" cy="57927"/>
      </dsp:txXfrm>
    </dsp:sp>
    <dsp:sp modelId="{6D0875C6-6A65-4CCC-A7C7-250B4E0EB24C}">
      <dsp:nvSpPr>
        <dsp:cNvPr id="0" name=""/>
        <dsp:cNvSpPr/>
      </dsp:nvSpPr>
      <dsp:spPr>
        <a:xfrm>
          <a:off x="6590304" y="157545"/>
          <a:ext cx="2351921" cy="11759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 err="1"/>
            <a:t>UlTRASONIC</a:t>
          </a:r>
          <a:endParaRPr lang="en-IN" sz="1500" kern="1200" dirty="0"/>
        </a:p>
      </dsp:txBody>
      <dsp:txXfrm>
        <a:off x="6624747" y="191988"/>
        <a:ext cx="2283035" cy="1107074"/>
      </dsp:txXfrm>
    </dsp:sp>
    <dsp:sp modelId="{A136315E-5CD9-4DC0-838F-4632635B8520}">
      <dsp:nvSpPr>
        <dsp:cNvPr id="0" name=""/>
        <dsp:cNvSpPr/>
      </dsp:nvSpPr>
      <dsp:spPr>
        <a:xfrm rot="2142401">
          <a:off x="5540639" y="1734567"/>
          <a:ext cx="1158559" cy="50449"/>
        </a:xfrm>
        <a:custGeom>
          <a:avLst/>
          <a:gdLst/>
          <a:ahLst/>
          <a:cxnLst/>
          <a:rect l="0" t="0" r="0" b="0"/>
          <a:pathLst>
            <a:path>
              <a:moveTo>
                <a:pt x="0" y="25224"/>
              </a:moveTo>
              <a:lnTo>
                <a:pt x="1158559" y="25224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6090955" y="1730828"/>
        <a:ext cx="57927" cy="57927"/>
      </dsp:txXfrm>
    </dsp:sp>
    <dsp:sp modelId="{33BB7FED-FF32-4FF9-A34F-DCC52B4A517D}">
      <dsp:nvSpPr>
        <dsp:cNvPr id="0" name=""/>
        <dsp:cNvSpPr/>
      </dsp:nvSpPr>
      <dsp:spPr>
        <a:xfrm>
          <a:off x="6590304" y="1509900"/>
          <a:ext cx="2351921" cy="11759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IR SENSOR</a:t>
          </a:r>
        </a:p>
      </dsp:txBody>
      <dsp:txXfrm>
        <a:off x="6624747" y="1544343"/>
        <a:ext cx="2283035" cy="1107074"/>
      </dsp:txXfrm>
    </dsp:sp>
    <dsp:sp modelId="{0871183B-DFC1-4615-95EF-0FE02588EF6E}">
      <dsp:nvSpPr>
        <dsp:cNvPr id="0" name=""/>
        <dsp:cNvSpPr/>
      </dsp:nvSpPr>
      <dsp:spPr>
        <a:xfrm rot="2829178">
          <a:off x="2135532" y="2917878"/>
          <a:ext cx="1383394" cy="50449"/>
        </a:xfrm>
        <a:custGeom>
          <a:avLst/>
          <a:gdLst/>
          <a:ahLst/>
          <a:cxnLst/>
          <a:rect l="0" t="0" r="0" b="0"/>
          <a:pathLst>
            <a:path>
              <a:moveTo>
                <a:pt x="0" y="25224"/>
              </a:moveTo>
              <a:lnTo>
                <a:pt x="1383394" y="25224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2792645" y="2908517"/>
        <a:ext cx="69169" cy="69169"/>
      </dsp:txXfrm>
    </dsp:sp>
    <dsp:sp modelId="{32A48892-2010-49F9-A356-AA8BD85F0177}">
      <dsp:nvSpPr>
        <dsp:cNvPr id="0" name=""/>
        <dsp:cNvSpPr/>
      </dsp:nvSpPr>
      <dsp:spPr>
        <a:xfrm>
          <a:off x="3297614" y="2862255"/>
          <a:ext cx="2351921" cy="11759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GPS</a:t>
          </a:r>
        </a:p>
      </dsp:txBody>
      <dsp:txXfrm>
        <a:off x="3332057" y="2896698"/>
        <a:ext cx="2283035" cy="1107074"/>
      </dsp:txXfrm>
    </dsp:sp>
    <dsp:sp modelId="{4B6CA005-E185-4414-938E-DC124E861C73}">
      <dsp:nvSpPr>
        <dsp:cNvPr id="0" name=""/>
        <dsp:cNvSpPr/>
      </dsp:nvSpPr>
      <dsp:spPr>
        <a:xfrm>
          <a:off x="5649535" y="3425011"/>
          <a:ext cx="940768" cy="50449"/>
        </a:xfrm>
        <a:custGeom>
          <a:avLst/>
          <a:gdLst/>
          <a:ahLst/>
          <a:cxnLst/>
          <a:rect l="0" t="0" r="0" b="0"/>
          <a:pathLst>
            <a:path>
              <a:moveTo>
                <a:pt x="0" y="25224"/>
              </a:moveTo>
              <a:lnTo>
                <a:pt x="940768" y="25224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6096400" y="3426716"/>
        <a:ext cx="47038" cy="47038"/>
      </dsp:txXfrm>
    </dsp:sp>
    <dsp:sp modelId="{E083FA4D-B71E-4D95-AAF3-77C25AE5ECA5}">
      <dsp:nvSpPr>
        <dsp:cNvPr id="0" name=""/>
        <dsp:cNvSpPr/>
      </dsp:nvSpPr>
      <dsp:spPr>
        <a:xfrm>
          <a:off x="6590304" y="2862255"/>
          <a:ext cx="2351921" cy="11759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HUMIDITY/TEMPERATURE</a:t>
          </a:r>
        </a:p>
      </dsp:txBody>
      <dsp:txXfrm>
        <a:off x="6624747" y="2896698"/>
        <a:ext cx="2283035" cy="11070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10/13/2018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10/13/2018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10/13/2018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10/13/2018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10/13/2018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10/13/2018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10/13/2018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10/13/2018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92CD1-FE5A-4237-A381-7CCCA69D57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1"/>
            <a:ext cx="8825658" cy="2236303"/>
          </a:xfrm>
        </p:spPr>
        <p:txBody>
          <a:bodyPr/>
          <a:lstStyle/>
          <a:p>
            <a:pPr algn="ctr"/>
            <a:r>
              <a:rPr lang="en-IN" dirty="0"/>
              <a:t>METRO DRONE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AEC8A2-12C1-4797-B55B-13186835CA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IN" dirty="0"/>
              <a:t>POWERED BY TEAM ALPHA</a:t>
            </a:r>
          </a:p>
        </p:txBody>
      </p:sp>
    </p:spTree>
    <p:extLst>
      <p:ext uri="{BB962C8B-B14F-4D97-AF65-F5344CB8AC3E}">
        <p14:creationId xmlns:p14="http://schemas.microsoft.com/office/powerpoint/2010/main" val="27744865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81FFC-6B28-4FE0-8E90-2D79181CA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Statement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D9BBB-12A8-48D7-A5F1-32A683E1C7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As the number of commuters traveling using the Metro trains are increasing daily, the security and safety of these stations are of major concerns.</a:t>
            </a:r>
          </a:p>
          <a:p>
            <a:r>
              <a:rPr lang="en-IN" dirty="0"/>
              <a:t>It is not possible to manually inspect the metro rail track.</a:t>
            </a:r>
          </a:p>
          <a:p>
            <a:r>
              <a:rPr lang="en-IN" dirty="0"/>
              <a:t> This is where the deployment of drone comes to play.</a:t>
            </a:r>
          </a:p>
        </p:txBody>
      </p:sp>
    </p:spTree>
    <p:extLst>
      <p:ext uri="{BB962C8B-B14F-4D97-AF65-F5344CB8AC3E}">
        <p14:creationId xmlns:p14="http://schemas.microsoft.com/office/powerpoint/2010/main" val="2719916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DF2E4-E9DD-44C7-BF43-F1BCF33D6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33361D-63D3-4A88-9CF8-C3B1B5D27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4800" dirty="0"/>
              <a:t>SUPERVISION OF METRO STATION AND ERROR DETECTION OF RAIL TRACKS,</a:t>
            </a:r>
          </a:p>
          <a:p>
            <a:pPr marL="0" indent="0">
              <a:buNone/>
            </a:pPr>
            <a:r>
              <a:rPr lang="en-IN" sz="4800" dirty="0"/>
              <a:t>  by </a:t>
            </a:r>
            <a:r>
              <a:rPr lang="en-IN" sz="4800" dirty="0">
                <a:solidFill>
                  <a:srgbClr val="FF0000"/>
                </a:solidFill>
              </a:rPr>
              <a:t>DRONES.</a:t>
            </a:r>
          </a:p>
        </p:txBody>
      </p:sp>
    </p:spTree>
    <p:extLst>
      <p:ext uri="{BB962C8B-B14F-4D97-AF65-F5344CB8AC3E}">
        <p14:creationId xmlns:p14="http://schemas.microsoft.com/office/powerpoint/2010/main" val="2700974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FA817-AB2C-4B08-A5DE-FBF35BF26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Proposed solution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86B3C9-7327-469F-B65A-E4D8E526A7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With the help of this drone, we will be able to detect the deformities formed on and inside the rails.</a:t>
            </a:r>
          </a:p>
          <a:p>
            <a:r>
              <a:rPr lang="en-IN" sz="3600" dirty="0"/>
              <a:t>We use the Arduino based sensors and a thermal imaging camera.</a:t>
            </a:r>
          </a:p>
          <a:p>
            <a:endParaRPr lang="en-IN" sz="3600" dirty="0"/>
          </a:p>
          <a:p>
            <a:pPr marL="0" indent="0">
              <a:buNone/>
            </a:pP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800993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4048B-9F14-4921-B46E-E34317A99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System </a:t>
            </a:r>
            <a:r>
              <a:rPr lang="en-IN" dirty="0" err="1"/>
              <a:t>Achitecture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03257C0-B7ED-4281-A15E-2FAB30D951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4924618"/>
              </p:ext>
            </p:extLst>
          </p:nvPr>
        </p:nvGraphicFramePr>
        <p:xfrm>
          <a:off x="1103313" y="2052638"/>
          <a:ext cx="8947150" cy="4195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58025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9BC21-0EBD-430E-B606-53A630E32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Technologies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1F7C65-EF2E-4DFF-BD6D-D43FCBB859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We use Arduino IDE for the coding of ultrasonic sensor(deformations on rails), IR sensor for track detection and humidity and temperature sensor for climate and weather conditions.</a:t>
            </a:r>
          </a:p>
          <a:p>
            <a:r>
              <a:rPr lang="en-IN" dirty="0"/>
              <a:t>We will use the APM(Auto Pilot Module) for travelling in a straight line or traversing through multi waypoint system.</a:t>
            </a:r>
          </a:p>
          <a:p>
            <a:r>
              <a:rPr lang="en-IN" dirty="0"/>
              <a:t>Mission Planner software is used for the setting of the above mentioned waypoints system and also self levelling of the drone.</a:t>
            </a:r>
          </a:p>
          <a:p>
            <a:r>
              <a:rPr lang="en-IN" dirty="0"/>
              <a:t>Python is used to sense the thermal imaging(by using thermal camera) and capture it as an input to provide a thermal image for detection of deformities.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82025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A014B-1B2C-4253-91EE-0236035F7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Future/ Commercialization/ Scaling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3298F-14CD-422D-9DF4-3EBF7B2BF7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This can be used as an alternative to detect hull deformities in ships.</a:t>
            </a:r>
          </a:p>
          <a:p>
            <a:r>
              <a:rPr lang="en-IN" dirty="0"/>
              <a:t>We can also use this as a surveillance drone in army to detect the enemy bunkers.</a:t>
            </a:r>
          </a:p>
        </p:txBody>
      </p:sp>
    </p:spTree>
    <p:extLst>
      <p:ext uri="{BB962C8B-B14F-4D97-AF65-F5344CB8AC3E}">
        <p14:creationId xmlns:p14="http://schemas.microsoft.com/office/powerpoint/2010/main" val="23760910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361</TotalTime>
  <Words>266</Words>
  <Application>Microsoft Office PowerPoint</Application>
  <PresentationFormat>Widescreen</PresentationFormat>
  <Paragraphs>27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</vt:lpstr>
      <vt:lpstr>METRO DRONE</vt:lpstr>
      <vt:lpstr>Problem Statement </vt:lpstr>
      <vt:lpstr>OBJECTIVE</vt:lpstr>
      <vt:lpstr>Proposed solution </vt:lpstr>
      <vt:lpstr>System Achitecture</vt:lpstr>
      <vt:lpstr>Technologies Used</vt:lpstr>
      <vt:lpstr>Future/ Commercialization/ Scaling 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METRO DRONE</dc:title>
  <dc:creator>teja</dc:creator>
  <cp:lastModifiedBy>teja</cp:lastModifiedBy>
  <cp:revision>15</cp:revision>
  <dcterms:created xsi:type="dcterms:W3CDTF">2018-10-13T12:08:12Z</dcterms:created>
  <dcterms:modified xsi:type="dcterms:W3CDTF">2018-10-13T18:09:19Z</dcterms:modified>
</cp:coreProperties>
</file>