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E02"/>
    <a:srgbClr val="2586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B9926-4665-42F6-8794-45C52EA44EAB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D7064-851B-486B-8910-AEC5E56374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7064-851B-486B-8910-AEC5E56374B0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7064-851B-486B-8910-AEC5E56374B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D7064-851B-486B-8910-AEC5E56374B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F65217-A032-4151-A712-A4E773B65F35}" type="datetimeFigureOut">
              <a:rPr lang="en-US" smtClean="0"/>
              <a:pPr/>
              <a:t>10/13/2018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F62051-63EB-4176-8119-09A4228BFE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0"/>
            <a:ext cx="8229600" cy="18288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SOLAR  SUNFLOWER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428868"/>
            <a:ext cx="6643702" cy="387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072494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PROBLEM STATEMENT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643182"/>
            <a:ext cx="8229600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dirty="0" smtClean="0">
                <a:latin typeface="Arial Rounded MT Bold" pitchFamily="34" charset="0"/>
              </a:rPr>
              <a:t>Most of the solar energy is not harnessed by the fixed solar panels.</a:t>
            </a:r>
            <a:endParaRPr lang="en-IN" sz="40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OBJECTIVE 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8840"/>
            <a:ext cx="8229600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>
                <a:latin typeface="Arial Rounded MT Bold" pitchFamily="34" charset="0"/>
              </a:rPr>
              <a:t>Our objective is to make a solar panel which rotates with the direction of sun light.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>
                <a:latin typeface="Arial Rounded MT Bold" pitchFamily="34" charset="0"/>
              </a:rPr>
              <a:t>Arduino</a:t>
            </a:r>
            <a:r>
              <a:rPr lang="en-IN" sz="2400" dirty="0" smtClean="0">
                <a:latin typeface="Arial Rounded MT Bold" pitchFamily="34" charset="0"/>
              </a:rPr>
              <a:t> Uno R3</a:t>
            </a:r>
          </a:p>
          <a:p>
            <a:r>
              <a:rPr lang="en-IN" sz="2400" dirty="0" smtClean="0">
                <a:latin typeface="Arial Rounded MT Bold" pitchFamily="34" charset="0"/>
              </a:rPr>
              <a:t>Servo Motor</a:t>
            </a:r>
          </a:p>
          <a:p>
            <a:r>
              <a:rPr lang="en-IN" sz="2400" dirty="0" smtClean="0">
                <a:latin typeface="Arial Rounded MT Bold" pitchFamily="34" charset="0"/>
              </a:rPr>
              <a:t>Solar Panel</a:t>
            </a:r>
          </a:p>
          <a:p>
            <a:r>
              <a:rPr lang="en-IN" sz="2400" dirty="0" smtClean="0">
                <a:latin typeface="Arial Rounded MT Bold" pitchFamily="34" charset="0"/>
              </a:rPr>
              <a:t>LDR Sensors</a:t>
            </a:r>
          </a:p>
          <a:p>
            <a:r>
              <a:rPr lang="en-IN" sz="2400" dirty="0" smtClean="0">
                <a:latin typeface="Arial Rounded MT Bold" pitchFamily="34" charset="0"/>
              </a:rPr>
              <a:t>Other hardware circuitry</a:t>
            </a:r>
          </a:p>
          <a:p>
            <a:pPr>
              <a:buNone/>
            </a:pPr>
            <a:endParaRPr lang="en-IN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Arial Rounded MT Bold" pitchFamily="34" charset="0"/>
              </a:rPr>
              <a:t>We also require basic C language and </a:t>
            </a:r>
            <a:r>
              <a:rPr lang="en-IN" sz="2400" dirty="0" err="1" smtClean="0">
                <a:latin typeface="Arial Rounded MT Bold" pitchFamily="34" charset="0"/>
              </a:rPr>
              <a:t>Arduino</a:t>
            </a:r>
            <a:r>
              <a:rPr lang="en-IN" sz="2400" dirty="0" smtClean="0">
                <a:latin typeface="Arial Rounded MT Bold" pitchFamily="34" charset="0"/>
              </a:rPr>
              <a:t> program</a:t>
            </a:r>
          </a:p>
          <a:p>
            <a:endParaRPr lang="en-IN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Arial Rounded MT Bold" pitchFamily="34" charset="0"/>
              </a:rPr>
              <a:t>                           </a:t>
            </a:r>
            <a:endParaRPr lang="en-IN" sz="32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The main theme of the project is based on the</a:t>
            </a:r>
          </a:p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intensity of the light energy.</a:t>
            </a:r>
          </a:p>
          <a:p>
            <a:r>
              <a:rPr lang="en-IN" dirty="0" smtClean="0">
                <a:latin typeface="Arial Rounded MT Bold" pitchFamily="34" charset="0"/>
              </a:rPr>
              <a:t>Firstly, the LDR’s(Light Dependent Resistor ) senses the maximum intensity in the surroundings. The value of intensity is sent to the </a:t>
            </a:r>
            <a:r>
              <a:rPr lang="en-IN" dirty="0" err="1" smtClean="0">
                <a:latin typeface="Arial Rounded MT Bold" pitchFamily="34" charset="0"/>
              </a:rPr>
              <a:t>arduino</a:t>
            </a:r>
            <a:r>
              <a:rPr lang="en-IN" dirty="0" smtClean="0">
                <a:latin typeface="Arial Rounded MT Bold" pitchFamily="34" charset="0"/>
              </a:rPr>
              <a:t> board.</a:t>
            </a:r>
          </a:p>
          <a:p>
            <a:r>
              <a:rPr lang="en-IN" dirty="0" smtClean="0">
                <a:latin typeface="Arial Rounded MT Bold" pitchFamily="34" charset="0"/>
              </a:rPr>
              <a:t>The </a:t>
            </a:r>
            <a:r>
              <a:rPr lang="en-IN" dirty="0" err="1" smtClean="0">
                <a:latin typeface="Arial Rounded MT Bold" pitchFamily="34" charset="0"/>
              </a:rPr>
              <a:t>arduino</a:t>
            </a:r>
            <a:r>
              <a:rPr lang="en-IN" dirty="0" smtClean="0">
                <a:latin typeface="Arial Rounded MT Bold" pitchFamily="34" charset="0"/>
              </a:rPr>
              <a:t> board processes the data and sends commands to servo motor.</a:t>
            </a:r>
          </a:p>
          <a:p>
            <a:r>
              <a:rPr lang="en-IN" dirty="0" smtClean="0">
                <a:latin typeface="Arial Rounded MT Bold" pitchFamily="34" charset="0"/>
              </a:rPr>
              <a:t>The servo motors turns the panel according to the direction of maximum intensity of light.</a:t>
            </a:r>
            <a:endParaRPr lang="en-IN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pic>
        <p:nvPicPr>
          <p:cNvPr id="4" name="Content Placeholder 3" descr="IMG_20181013_2312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983" y="1600200"/>
            <a:ext cx="6278033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5786" y="1571612"/>
            <a:ext cx="207170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8662" y="1714488"/>
            <a:ext cx="1857388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LDR Sensor 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857488" y="1714488"/>
            <a:ext cx="100013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857620" y="1571612"/>
            <a:ext cx="228601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err="1" smtClean="0">
                <a:solidFill>
                  <a:schemeClr val="tx2">
                    <a:lumMod val="50000"/>
                  </a:schemeClr>
                </a:solidFill>
              </a:rPr>
              <a:t>Arduino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857752" y="2500306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929058" y="3214686"/>
            <a:ext cx="242889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</a:rPr>
              <a:t>Servo Motor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786314" y="4429132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000496" y="5143512"/>
            <a:ext cx="214314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</a:rPr>
              <a:t>Solar Panel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143636" y="557214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858016" y="5214950"/>
            <a:ext cx="164307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</a:rPr>
              <a:t>Output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 Rounded MT Bold" pitchFamily="34" charset="0"/>
              </a:rPr>
              <a:t>We can harness more energy by this project than the stationary solar panel.</a:t>
            </a:r>
          </a:p>
          <a:p>
            <a:endParaRPr lang="en-IN" dirty="0" smtClean="0">
              <a:latin typeface="Arial Rounded MT Bold" pitchFamily="34" charset="0"/>
            </a:endParaRPr>
          </a:p>
          <a:p>
            <a:r>
              <a:rPr lang="en-IN" dirty="0" smtClean="0">
                <a:latin typeface="Arial Rounded MT Bold" pitchFamily="34" charset="0"/>
              </a:rPr>
              <a:t>It is available at cheaper cost.</a:t>
            </a:r>
          </a:p>
          <a:p>
            <a:r>
              <a:rPr lang="en-IN" dirty="0" smtClean="0">
                <a:latin typeface="Arial Rounded MT Bold" pitchFamily="34" charset="0"/>
              </a:rPr>
              <a:t>It occupies lesser area and gives more efficient electricity.</a:t>
            </a:r>
          </a:p>
          <a:p>
            <a:endParaRPr lang="en-IN" dirty="0" smtClean="0">
              <a:latin typeface="Arial Rounded MT Bold" pitchFamily="34" charset="0"/>
            </a:endParaRPr>
          </a:p>
          <a:p>
            <a:pPr>
              <a:buNone/>
            </a:pPr>
            <a:endParaRPr lang="en-IN" dirty="0" smtClean="0">
              <a:latin typeface="Arial Rounded MT Bold" pitchFamily="34" charset="0"/>
            </a:endParaRPr>
          </a:p>
          <a:p>
            <a:endParaRPr lang="en-IN" dirty="0" smtClean="0">
              <a:latin typeface="Arial Rounded MT Bol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85992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THE END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1146</TotalTime>
  <Words>181</Words>
  <Application>Microsoft Office PowerPoint</Application>
  <PresentationFormat>On-screen Show (4:3)</PresentationFormat>
  <Paragraphs>39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SOLAR  SUNFLOWER</vt:lpstr>
      <vt:lpstr>PROBLEM STATEMENT </vt:lpstr>
      <vt:lpstr>OBJECTIVE :</vt:lpstr>
      <vt:lpstr>COMPONENTS  </vt:lpstr>
      <vt:lpstr>WORKING PROCESS</vt:lpstr>
      <vt:lpstr>DEMO</vt:lpstr>
      <vt:lpstr>BLOCK  DIAGRAM</vt:lpstr>
      <vt:lpstr>ADVANTAGES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 SUNFLOWER</dc:title>
  <dc:creator>Lenovo</dc:creator>
  <cp:lastModifiedBy>Lenovo</cp:lastModifiedBy>
  <cp:revision>92</cp:revision>
  <dcterms:created xsi:type="dcterms:W3CDTF">2018-10-12T21:17:34Z</dcterms:created>
  <dcterms:modified xsi:type="dcterms:W3CDTF">2018-10-13T18:10:30Z</dcterms:modified>
</cp:coreProperties>
</file>