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2"/>
  </p:notesMasterIdLst>
  <p:handoutMasterIdLst>
    <p:handoutMasterId r:id="rId3"/>
  </p:handoutMasterIdLst>
  <p:sldSz cx="9144000" cy="6858000" type="screen4x3"/>
  <p:notesSz cx="6735763" cy="9866313"/>
  <p:custDataLst>
    <p:tags r:id="rId4"/>
  </p:custDataLst>
  <p:defaultTextStyle>
    <a:defPPr>
      <a:defRPr lang="da-DK"/>
    </a:defPPr>
    <a:lvl1pPr marL="0" algn="l" defTabSz="98403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2017" algn="l" defTabSz="98403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84033" algn="l" defTabSz="98403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76050" algn="l" defTabSz="98403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68068" algn="l" defTabSz="98403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60085" algn="l" defTabSz="98403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52102" algn="l" defTabSz="98403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44119" algn="l" defTabSz="98403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36135" algn="l" defTabSz="98403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46">
          <p15:clr>
            <a:srgbClr val="A4A3A4"/>
          </p15:clr>
        </p15:guide>
        <p15:guide id="4" orient="horz" pos="4020">
          <p15:clr>
            <a:srgbClr val="A4A3A4"/>
          </p15:clr>
        </p15:guide>
        <p15:guide id="5" orient="horz" pos="4201">
          <p15:clr>
            <a:srgbClr val="A4A3A4"/>
          </p15:clr>
        </p15:guide>
        <p15:guide id="6" orient="horz" pos="1071">
          <p15:clr>
            <a:srgbClr val="A4A3A4"/>
          </p15:clr>
        </p15:guide>
        <p15:guide id="7" orient="horz" pos="867">
          <p15:clr>
            <a:srgbClr val="A4A3A4"/>
          </p15:clr>
        </p15:guide>
        <p15:guide id="8" orient="horz" pos="640">
          <p15:clr>
            <a:srgbClr val="A4A3A4"/>
          </p15:clr>
        </p15:guide>
        <p15:guide id="9" orient="horz" pos="3521">
          <p15:clr>
            <a:srgbClr val="A4A3A4"/>
          </p15:clr>
        </p15:guide>
        <p15:guide id="10" orient="horz" pos="3884">
          <p15:clr>
            <a:srgbClr val="A4A3A4"/>
          </p15:clr>
        </p15:guide>
        <p15:guide id="11" orient="horz" pos="2478">
          <p15:clr>
            <a:srgbClr val="A4A3A4"/>
          </p15:clr>
        </p15:guide>
        <p15:guide id="12" pos="90">
          <p15:clr>
            <a:srgbClr val="A4A3A4"/>
          </p15:clr>
        </p15:guide>
        <p15:guide id="13" pos="5670">
          <p15:clr>
            <a:srgbClr val="A4A3A4"/>
          </p15:clr>
        </p15:guide>
        <p15:guide id="14" pos="839">
          <p15:clr>
            <a:srgbClr val="A4A3A4"/>
          </p15:clr>
        </p15:guide>
        <p15:guide id="15" pos="4309">
          <p15:clr>
            <a:srgbClr val="A4A3A4"/>
          </p15:clr>
        </p15:guide>
        <p15:guide id="16" pos="1451">
          <p15:clr>
            <a:srgbClr val="A4A3A4"/>
          </p15:clr>
        </p15:guide>
        <p15:guide id="17" pos="2925">
          <p15:clr>
            <a:srgbClr val="A4A3A4"/>
          </p15:clr>
        </p15:guide>
        <p15:guide id="18" pos="2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ACAF"/>
    <a:srgbClr val="EE2D27"/>
    <a:srgbClr val="6D6F71"/>
    <a:srgbClr val="A7A9AC"/>
    <a:srgbClr val="CFBCCF"/>
    <a:srgbClr val="885788"/>
    <a:srgbClr val="F2F5A4"/>
    <a:srgbClr val="DEE705"/>
    <a:srgbClr val="98C1DD"/>
    <a:srgbClr val="117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4649" autoAdjust="0"/>
  </p:normalViewPr>
  <p:slideViewPr>
    <p:cSldViewPr>
      <p:cViewPr varScale="1">
        <p:scale>
          <a:sx n="182" d="100"/>
          <a:sy n="182" d="100"/>
        </p:scale>
        <p:origin x="184" y="184"/>
      </p:cViewPr>
      <p:guideLst>
        <p:guide orient="horz" pos="2160"/>
        <p:guide pos="2880"/>
        <p:guide orient="horz" pos="346"/>
        <p:guide orient="horz" pos="4020"/>
        <p:guide orient="horz" pos="4201"/>
        <p:guide orient="horz" pos="1071"/>
        <p:guide orient="horz" pos="867"/>
        <p:guide orient="horz" pos="640"/>
        <p:guide orient="horz" pos="3521"/>
        <p:guide orient="horz" pos="3884"/>
        <p:guide orient="horz" pos="2478"/>
        <p:guide pos="90"/>
        <p:guide pos="5670"/>
        <p:guide pos="839"/>
        <p:guide pos="4309"/>
        <p:guide pos="1451"/>
        <p:guide pos="2925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8" d="100"/>
        <a:sy n="198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354" y="-108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" y="1"/>
            <a:ext cx="2918830" cy="493316"/>
          </a:xfrm>
          <a:prstGeom prst="rect">
            <a:avLst/>
          </a:prstGeom>
        </p:spPr>
        <p:txBody>
          <a:bodyPr vert="horz" lIns="90707" tIns="45351" rIns="90707" bIns="45351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7" y="1"/>
            <a:ext cx="2918830" cy="493316"/>
          </a:xfrm>
          <a:prstGeom prst="rect">
            <a:avLst/>
          </a:prstGeom>
        </p:spPr>
        <p:txBody>
          <a:bodyPr vert="horz" lIns="90707" tIns="45351" rIns="90707" bIns="45351" rtlCol="0"/>
          <a:lstStyle>
            <a:lvl1pPr algn="r">
              <a:defRPr sz="1200"/>
            </a:lvl1pPr>
          </a:lstStyle>
          <a:p>
            <a:fld id="{7674AD0C-9412-42D7-83F2-2A92F1E00B73}" type="datetimeFigureOut">
              <a:rPr lang="da-DK" smtClean="0"/>
              <a:t>11/01/2018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7" y="9371290"/>
            <a:ext cx="2918830" cy="493316"/>
          </a:xfrm>
          <a:prstGeom prst="rect">
            <a:avLst/>
          </a:prstGeom>
        </p:spPr>
        <p:txBody>
          <a:bodyPr vert="horz" lIns="90707" tIns="45351" rIns="90707" bIns="45351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7" y="9371290"/>
            <a:ext cx="2918830" cy="493316"/>
          </a:xfrm>
          <a:prstGeom prst="rect">
            <a:avLst/>
          </a:prstGeom>
        </p:spPr>
        <p:txBody>
          <a:bodyPr vert="horz" lIns="90707" tIns="45351" rIns="90707" bIns="45351" rtlCol="0" anchor="b"/>
          <a:lstStyle>
            <a:lvl1pPr algn="r">
              <a:defRPr sz="1200"/>
            </a:lvl1pPr>
          </a:lstStyle>
          <a:p>
            <a:fld id="{5B7FD5CE-9DA3-4D88-894A-30AD044CDF20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33973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" y="1"/>
            <a:ext cx="2918830" cy="493316"/>
          </a:xfrm>
          <a:prstGeom prst="rect">
            <a:avLst/>
          </a:prstGeom>
        </p:spPr>
        <p:txBody>
          <a:bodyPr vert="horz" lIns="90707" tIns="45351" rIns="90707" bIns="45351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7" y="1"/>
            <a:ext cx="2918830" cy="493316"/>
          </a:xfrm>
          <a:prstGeom prst="rect">
            <a:avLst/>
          </a:prstGeom>
        </p:spPr>
        <p:txBody>
          <a:bodyPr vert="horz" lIns="90707" tIns="45351" rIns="90707" bIns="45351" rtlCol="0"/>
          <a:lstStyle>
            <a:lvl1pPr algn="r">
              <a:defRPr sz="1200"/>
            </a:lvl1pPr>
          </a:lstStyle>
          <a:p>
            <a:fld id="{04CAA53E-E84C-44A5-BDDE-33746AB05C3E}" type="datetimeFigureOut">
              <a:rPr lang="da-DK" smtClean="0"/>
              <a:t>11/01/2018</a:t>
            </a:fld>
            <a:endParaRPr lang="da-D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7" tIns="45351" rIns="90707" bIns="45351" rtlCol="0" anchor="ctr"/>
          <a:lstStyle/>
          <a:p>
            <a:endParaRPr lang="da-DK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501"/>
            <a:ext cx="5388610" cy="4439841"/>
          </a:xfrm>
          <a:prstGeom prst="rect">
            <a:avLst/>
          </a:prstGeom>
        </p:spPr>
        <p:txBody>
          <a:bodyPr vert="horz" lIns="90707" tIns="45351" rIns="90707" bIns="4535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7" y="9371290"/>
            <a:ext cx="2918830" cy="493316"/>
          </a:xfrm>
          <a:prstGeom prst="rect">
            <a:avLst/>
          </a:prstGeom>
        </p:spPr>
        <p:txBody>
          <a:bodyPr vert="horz" lIns="90707" tIns="45351" rIns="90707" bIns="45351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7" y="9371290"/>
            <a:ext cx="2918830" cy="493316"/>
          </a:xfrm>
          <a:prstGeom prst="rect">
            <a:avLst/>
          </a:prstGeom>
        </p:spPr>
        <p:txBody>
          <a:bodyPr vert="horz" lIns="90707" tIns="45351" rIns="90707" bIns="45351" rtlCol="0" anchor="b"/>
          <a:lstStyle>
            <a:lvl1pPr algn="r">
              <a:defRPr sz="1200"/>
            </a:lvl1pPr>
          </a:lstStyle>
          <a:p>
            <a:fld id="{E9CF39DF-D357-4462-9CF7-0DB22330BD4A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35902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8539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92699" algn="l" defTabSz="58539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585399" algn="l" defTabSz="58539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878098" algn="l" defTabSz="58539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170798" algn="l" defTabSz="58539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463497" algn="l" defTabSz="58539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56197" algn="l" defTabSz="58539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48896" algn="l" defTabSz="58539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341596" algn="l" defTabSz="58539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768353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142875" y="549275"/>
            <a:ext cx="8858250" cy="466726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42875" y="1700213"/>
            <a:ext cx="8858250" cy="446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875" y="6354000"/>
            <a:ext cx="704332" cy="472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0" y="-201"/>
            <a:ext cx="914400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287831"/>
            <a:ext cx="9144000" cy="585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274800"/>
            <a:ext cx="9144000" cy="5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2316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84033" rtl="0" eaLnBrk="1" latinLnBrk="0" hangingPunct="1">
        <a:spcBef>
          <a:spcPct val="0"/>
        </a:spcBef>
        <a:buNone/>
        <a:defRPr sz="2800" b="0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285750" indent="-285750" algn="l" defTabSz="984033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itchFamily="34" charset="0"/>
        <a:buChar char="•"/>
        <a:defRPr sz="1200" b="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444500" indent="-269875" algn="l" defTabSz="984033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95000"/>
        <a:buFont typeface="Arial" pitchFamily="34" charset="0"/>
        <a:buChar char="•"/>
        <a:defRPr sz="1100" b="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714375" indent="-269875" algn="l" defTabSz="984033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105000"/>
        <a:buFont typeface="Arial" pitchFamily="34" charset="0"/>
        <a:buChar char="•"/>
        <a:defRPr sz="1050" b="0" i="1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985838" indent="-285750" algn="l" defTabSz="984033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105000"/>
        <a:buFont typeface="Arial" pitchFamily="34" charset="0"/>
        <a:buChar char="•"/>
        <a:defRPr sz="1050" b="0" i="1" kern="120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1250950" indent="-285750" algn="l" defTabSz="984033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105000"/>
        <a:buFont typeface="Arial" pitchFamily="34" charset="0"/>
        <a:buChar char="•"/>
        <a:tabLst/>
        <a:defRPr sz="1050" b="0" i="1" kern="1200">
          <a:solidFill>
            <a:schemeClr val="tx1"/>
          </a:solidFill>
          <a:latin typeface="+mj-lt"/>
          <a:ea typeface="+mn-ea"/>
          <a:cs typeface="Arial" pitchFamily="34" charset="0"/>
        </a:defRPr>
      </a:lvl5pPr>
      <a:lvl6pPr marL="2706093" indent="-246008" algn="l" defTabSz="98403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98110" indent="-246008" algn="l" defTabSz="98403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690127" indent="-246008" algn="l" defTabSz="98403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182144" indent="-246008" algn="l" defTabSz="98403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2017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84033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76050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8068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60085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52102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44119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36135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23151c8ab761ddc74acea6235c4a495defa39"/>
  <p:tag name="HTTP://WWW.FORGETDATA.COM/SLIDES/4" val="&lt;?xml version=&quot;1.0&quot; encoding=&quot;utf-16&quot;?&gt;&lt;PresentationLink xmlns:i=&quot;http://www.w3.org/2001/XMLSchema-instance&quot; xmlns=&quot;http://www.forgetdata.com/Slides&quot;&gt;&lt;DataContext /&gt;&lt;Version&gt;4.2.0.0&lt;/Version&gt;&lt;/PresentationLink&gt;"/>
</p:tagLst>
</file>

<file path=ppt/theme/theme1.xml><?xml version="1.0" encoding="utf-8"?>
<a:theme xmlns:a="http://schemas.openxmlformats.org/drawingml/2006/main" name="3_UK_master_PPT_temp_v3_optimized_24-04-13 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6D6F71"/>
            </a:solidFill>
            <a:effectLst/>
            <a:uLnTx/>
            <a:uFillTx/>
            <a:latin typeface="Calibri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yAutoPresentation - Backup_Blue.pptx" id="{1F991DFE-01FD-4EAB-8E2C-708B5CF0D974}" vid="{84598676-34F3-4136-B87C-756D60739E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0</Words>
  <Application>Microsoft Macintosh PowerPoint</Application>
  <PresentationFormat>Ekran Gösterisi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0</vt:i4>
      </vt:variant>
    </vt:vector>
  </HeadingPairs>
  <TitlesOfParts>
    <vt:vector size="3" baseType="lpstr">
      <vt:lpstr>Calibri</vt:lpstr>
      <vt:lpstr>Arial</vt:lpstr>
      <vt:lpstr>3_UK_master_PPT_temp_v3_optimized_24-04-13 Blue</vt:lpstr>
    </vt:vector>
  </TitlesOfParts>
  <Company>YouGov Plc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Majeed Sahebzadha</dc:creator>
  <cp:lastModifiedBy>Talha Buğra Bulut</cp:lastModifiedBy>
  <cp:revision>12</cp:revision>
  <cp:lastPrinted>2013-06-04T13:26:00Z</cp:lastPrinted>
  <dcterms:created xsi:type="dcterms:W3CDTF">2014-01-28T15:45:12Z</dcterms:created>
  <dcterms:modified xsi:type="dcterms:W3CDTF">2018-01-11T12:40:52Z</dcterms:modified>
</cp:coreProperties>
</file>