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Progress Presentation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Caroline &amp; Peter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Detecting post-it note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731520" y="2103120"/>
            <a:ext cx="8503920" cy="420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-Initial HSV guess is given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-We detect the green square by eroding and calculating moments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-We adjust the HSV guess and sensitivities based on the pixels near the found center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-In later iterations, we also crop the original image to what we have found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Calculating errors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Distance to post-it note from polynomial fit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Calculate horizontal deviation from center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3. Use the two to calculate angle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457200" y="3657600"/>
            <a:ext cx="6126480" cy="297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Issues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Green post-it is difficult to find again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Relative velocity calculation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2018-08-21T15:36:34Z</dcterms:created>
  <dc:creator/>
  <dc:description/>
  <dc:language>en-US</dc:language>
  <cp:lastModifiedBy/>
  <dcterms:modified xsi:type="dcterms:W3CDTF">2018-08-22T15:52:56Z</dcterms:modified>
  <cp:revision>3</cp:revision>
  <dc:subject/>
  <dc:title>Alizarin</dc:title>
</cp:coreProperties>
</file>