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9" d="100"/>
          <a:sy n="69" d="100"/>
        </p:scale>
        <p:origin x="5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9EF7-A3E8-4FFC-BB04-73C512528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67556-7287-4EA5-A5CC-F330E91DB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5B068-6850-4AA0-A4F3-98F99730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C418-B894-415D-8E2A-877066F9F391}" type="datetimeFigureOut">
              <a:rPr lang="en-SE" smtClean="0"/>
              <a:t>2018-08-23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11236-23B4-46D2-A4A6-7C0EB390A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C58D4-52B1-42F3-9518-4F1816A1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8682-6614-4F39-9E1B-AE55A676B7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3072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C246-F301-48D6-BB74-BECC7103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3AFD2-D14C-40A9-8FA9-8F528F54A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656E0-42DF-4369-86FD-71D92DED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C418-B894-415D-8E2A-877066F9F391}" type="datetimeFigureOut">
              <a:rPr lang="en-SE" smtClean="0"/>
              <a:t>2018-08-23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20CD8-4535-417E-B871-87BE0902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D6878-1D0D-4B99-87D6-DA9628ED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8682-6614-4F39-9E1B-AE55A676B7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3365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34E91-2571-4D71-BD20-6AC7137F7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2FD6F-F655-4643-89F2-E79C6B668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28DC4-EE81-4D7A-80A5-78A2A5FE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C418-B894-415D-8E2A-877066F9F391}" type="datetimeFigureOut">
              <a:rPr lang="en-SE" smtClean="0"/>
              <a:t>2018-08-23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1B2F4-08D5-4523-9EC2-3BEF0FF30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15A2F-8F12-498B-88F8-47E350EA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8682-6614-4F39-9E1B-AE55A676B7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9021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6E82-3D91-4EB3-9710-045676CF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D266B-3086-49FF-94F2-1745E8B29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3E0EF-C6E1-4ECB-883A-E6E2F44F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C418-B894-415D-8E2A-877066F9F391}" type="datetimeFigureOut">
              <a:rPr lang="en-SE" smtClean="0"/>
              <a:t>2018-08-23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6B637-DEE4-445E-9BE2-BFE20004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3AF8C-4CEF-46E0-9D66-80063CCF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8682-6614-4F39-9E1B-AE55A676B7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9399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9931-DD3D-4C5F-8618-F4ADE1C9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CCAEF-7324-4D03-AA8C-2F2836DE9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CE5F4-C9CF-4C4B-9272-8876C711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C418-B894-415D-8E2A-877066F9F391}" type="datetimeFigureOut">
              <a:rPr lang="en-SE" smtClean="0"/>
              <a:t>2018-08-23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3F210-C935-4D12-A76E-CE2F22F6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11729-68D0-4B87-A59F-939D7CF9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8682-6614-4F39-9E1B-AE55A676B7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2144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08FF-5ECC-469A-A761-373B2DC9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78872-E0F6-4C6C-B585-9158888A1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7A23B-3CB0-4BBD-B3E1-BCE1DCC8B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DF35E-BE22-4993-88FE-76AC868D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C418-B894-415D-8E2A-877066F9F391}" type="datetimeFigureOut">
              <a:rPr lang="en-SE" smtClean="0"/>
              <a:t>2018-08-23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96430-9891-458F-8EEB-7F9F3F5BF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88AE3-BD5B-46FF-A643-77DF379E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8682-6614-4F39-9E1B-AE55A676B7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4286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1F20-DF86-401C-96FD-9213E8321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EDF9D-01CC-4998-810A-15DD5955F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42B5C-A3D4-4D90-A205-4195FC30B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A6D125-A172-4445-9E0D-1A59E902E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91CD7-87DC-403A-817D-B334ECABF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CBA080-4EF1-4C7C-A41C-42F4F784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C418-B894-415D-8E2A-877066F9F391}" type="datetimeFigureOut">
              <a:rPr lang="en-SE" smtClean="0"/>
              <a:t>2018-08-23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C54E3-0953-4920-8DDB-E65A7EBB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458800-F03F-4B40-9DEA-FF20D25D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8682-6614-4F39-9E1B-AE55A676B7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1478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F8D9-5207-4AD7-832D-889D2B48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94430-B626-49C5-9C55-C543F779F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C418-B894-415D-8E2A-877066F9F391}" type="datetimeFigureOut">
              <a:rPr lang="en-SE" smtClean="0"/>
              <a:t>2018-08-23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92DC7-E550-49F2-AA1E-58018F9A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66069-C902-4944-9982-8BF40B70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8682-6614-4F39-9E1B-AE55A676B7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0775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700E8A-B76C-418F-A25A-F6914DA8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C418-B894-415D-8E2A-877066F9F391}" type="datetimeFigureOut">
              <a:rPr lang="en-SE" smtClean="0"/>
              <a:t>2018-08-23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42D572-ACAF-471B-A783-9AF0A8AB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03E2D-5CF4-43E6-AD13-69883C9A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8682-6614-4F39-9E1B-AE55A676B7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7264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FA4E-4707-4ACB-9B99-5C89E546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8E43E-4D40-464C-960A-467BFB8C2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7180A-542E-4702-AF69-0753C575B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CD137-5220-4AEF-B1A5-50B7446B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C418-B894-415D-8E2A-877066F9F391}" type="datetimeFigureOut">
              <a:rPr lang="en-SE" smtClean="0"/>
              <a:t>2018-08-23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1782D-7A4B-498E-9B01-9B1C2209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B3F5D-DCC1-440E-815D-4F180DE2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8682-6614-4F39-9E1B-AE55A676B7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2459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A0B0-1334-4B7D-915D-2D7D0DC0E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F0ABE-DD29-4E1D-81E9-DD3C1C858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DE6B3-3D29-4F3A-B0BB-A35E4FEAC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51295-DEFC-4591-99B8-36D91BBE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C418-B894-415D-8E2A-877066F9F391}" type="datetimeFigureOut">
              <a:rPr lang="en-SE" smtClean="0"/>
              <a:t>2018-08-23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FB6A5-ED5B-41B3-9CD0-EFFB60002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52CE2-C5C1-4E92-BAFD-642BA446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8682-6614-4F39-9E1B-AE55A676B7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2584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EF244-13CE-4DF0-BA11-7C3DE2CE7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2E5A5-03F2-4F52-85BA-8D71F918F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DA62B-B16B-402F-A1EE-93BC41FBC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CC418-B894-415D-8E2A-877066F9F391}" type="datetimeFigureOut">
              <a:rPr lang="en-SE" smtClean="0"/>
              <a:t>2018-08-23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F5C02-15D8-44BD-8698-C2C29B182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FD837-CF3D-4D5E-B7AE-70F824734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68682-6614-4F39-9E1B-AE55A676B7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8487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0E86-7C43-48D9-962F-D60A8D193D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W</a:t>
            </a:r>
            <a:r>
              <a:rPr lang="en-SE" dirty="0"/>
              <a:t>A</a:t>
            </a:r>
            <a:r>
              <a:rPr lang="sv-SE" dirty="0"/>
              <a:t>S</a:t>
            </a:r>
            <a:r>
              <a:rPr lang="en-SE" dirty="0"/>
              <a:t>P </a:t>
            </a:r>
            <a:r>
              <a:rPr lang="sv-SE" dirty="0"/>
              <a:t>S</a:t>
            </a:r>
            <a:r>
              <a:rPr lang="en-SE" dirty="0"/>
              <a:t>u</a:t>
            </a:r>
            <a:r>
              <a:rPr lang="sv-SE" dirty="0"/>
              <a:t>m</a:t>
            </a:r>
            <a:r>
              <a:rPr lang="en-SE" dirty="0"/>
              <a:t>m</a:t>
            </a:r>
            <a:r>
              <a:rPr lang="sv-SE" dirty="0"/>
              <a:t>m</a:t>
            </a:r>
            <a:r>
              <a:rPr lang="en-SE" dirty="0"/>
              <a:t>e</a:t>
            </a:r>
            <a:r>
              <a:rPr lang="sv-SE" dirty="0"/>
              <a:t>r</a:t>
            </a:r>
            <a:r>
              <a:rPr lang="en-SE" dirty="0"/>
              <a:t> </a:t>
            </a:r>
            <a:r>
              <a:rPr lang="sv-SE" dirty="0"/>
              <a:t>S</a:t>
            </a:r>
            <a:r>
              <a:rPr lang="en-SE" dirty="0"/>
              <a:t>c</a:t>
            </a:r>
            <a:r>
              <a:rPr lang="sv-SE" dirty="0"/>
              <a:t>h</a:t>
            </a:r>
            <a:r>
              <a:rPr lang="en-SE" dirty="0"/>
              <a:t>o</a:t>
            </a:r>
            <a:r>
              <a:rPr lang="sv-SE" dirty="0"/>
              <a:t>o</a:t>
            </a:r>
            <a:r>
              <a:rPr lang="en-SE" dirty="0"/>
              <a:t>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DDE29-9965-4685-8050-3B54588A66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E" dirty="0"/>
              <a:t>G</a:t>
            </a:r>
            <a:r>
              <a:rPr lang="sv-SE" dirty="0"/>
              <a:t>r</a:t>
            </a:r>
            <a:r>
              <a:rPr lang="en-SE" dirty="0"/>
              <a:t>o</a:t>
            </a:r>
            <a:r>
              <a:rPr lang="sv-SE" dirty="0"/>
              <a:t>u</a:t>
            </a:r>
            <a:r>
              <a:rPr lang="en-SE" dirty="0"/>
              <a:t>p 10 – </a:t>
            </a:r>
            <a:r>
              <a:rPr lang="sv-SE" dirty="0"/>
              <a:t>C</a:t>
            </a:r>
            <a:r>
              <a:rPr lang="en-SE" dirty="0"/>
              <a:t>h</a:t>
            </a:r>
            <a:r>
              <a:rPr lang="sv-SE" dirty="0"/>
              <a:t>r</a:t>
            </a:r>
            <a:r>
              <a:rPr lang="en-SE" dirty="0" err="1"/>
              <a:t>i</a:t>
            </a:r>
            <a:r>
              <a:rPr lang="sv-SE" dirty="0"/>
              <a:t>s</a:t>
            </a:r>
            <a:r>
              <a:rPr lang="en-SE" dirty="0"/>
              <a:t> </a:t>
            </a:r>
            <a:r>
              <a:rPr lang="sv-SE" dirty="0"/>
              <a:t>a</a:t>
            </a:r>
            <a:r>
              <a:rPr lang="en-SE" dirty="0"/>
              <a:t>n</a:t>
            </a:r>
            <a:r>
              <a:rPr lang="sv-SE" dirty="0"/>
              <a:t>d</a:t>
            </a:r>
            <a:r>
              <a:rPr lang="en-SE" dirty="0"/>
              <a:t> Martin</a:t>
            </a:r>
          </a:p>
        </p:txBody>
      </p:sp>
    </p:spTree>
    <p:extLst>
      <p:ext uri="{BB962C8B-B14F-4D97-AF65-F5344CB8AC3E}">
        <p14:creationId xmlns:p14="http://schemas.microsoft.com/office/powerpoint/2010/main" val="13636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DC99-9CB0-4EB7-9F45-AD0B1218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</a:t>
            </a:r>
            <a:r>
              <a:rPr lang="en-SE" dirty="0"/>
              <a:t>a</a:t>
            </a:r>
            <a:r>
              <a:rPr lang="sv-SE" dirty="0"/>
              <a:t>m</a:t>
            </a:r>
            <a:r>
              <a:rPr lang="en-SE" dirty="0"/>
              <a:t>e</a:t>
            </a:r>
            <a:r>
              <a:rPr lang="sv-SE" dirty="0"/>
              <a:t>r</a:t>
            </a:r>
            <a:r>
              <a:rPr lang="en-SE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50306-1706-44D8-970D-59B36037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W</a:t>
            </a:r>
            <a:r>
              <a:rPr lang="en-SE" dirty="0"/>
              <a:t>h</a:t>
            </a:r>
            <a:r>
              <a:rPr lang="sv-SE" dirty="0"/>
              <a:t>i</a:t>
            </a:r>
            <a:r>
              <a:rPr lang="en-SE" dirty="0"/>
              <a:t>t</a:t>
            </a:r>
            <a:r>
              <a:rPr lang="sv-SE" dirty="0"/>
              <a:t>e</a:t>
            </a:r>
            <a:r>
              <a:rPr lang="en-SE" dirty="0"/>
              <a:t> </a:t>
            </a:r>
            <a:r>
              <a:rPr lang="sv-SE" dirty="0"/>
              <a:t>b</a:t>
            </a:r>
            <a:r>
              <a:rPr lang="en-SE" dirty="0"/>
              <a:t>a</a:t>
            </a:r>
            <a:r>
              <a:rPr lang="sv-SE" dirty="0"/>
              <a:t>l</a:t>
            </a:r>
            <a:r>
              <a:rPr lang="en-SE" dirty="0"/>
              <a:t>a</a:t>
            </a:r>
            <a:r>
              <a:rPr lang="sv-SE" dirty="0"/>
              <a:t>n</a:t>
            </a:r>
            <a:r>
              <a:rPr lang="en-SE" dirty="0"/>
              <a:t>c</a:t>
            </a:r>
            <a:r>
              <a:rPr lang="sv-SE" dirty="0"/>
              <a:t>e</a:t>
            </a:r>
            <a:r>
              <a:rPr lang="en-SE" dirty="0"/>
              <a:t> </a:t>
            </a:r>
            <a:r>
              <a:rPr lang="sv-SE" dirty="0"/>
              <a:t>c</a:t>
            </a:r>
            <a:r>
              <a:rPr lang="en-SE" dirty="0"/>
              <a:t>o</a:t>
            </a:r>
            <a:r>
              <a:rPr lang="sv-SE" dirty="0"/>
              <a:t>r</a:t>
            </a:r>
            <a:r>
              <a:rPr lang="en-SE" dirty="0"/>
              <a:t>r</a:t>
            </a:r>
            <a:r>
              <a:rPr lang="sv-SE" dirty="0"/>
              <a:t>e</a:t>
            </a:r>
            <a:r>
              <a:rPr lang="en-SE" dirty="0"/>
              <a:t>c</a:t>
            </a:r>
            <a:r>
              <a:rPr lang="sv-SE" dirty="0"/>
              <a:t>t</a:t>
            </a:r>
            <a:r>
              <a:rPr lang="en-SE" dirty="0" err="1"/>
              <a:t>i</a:t>
            </a:r>
            <a:r>
              <a:rPr lang="sv-SE" dirty="0"/>
              <a:t>o</a:t>
            </a:r>
            <a:r>
              <a:rPr lang="en-SE" dirty="0"/>
              <a:t>n</a:t>
            </a:r>
            <a:br>
              <a:rPr lang="en-SE" dirty="0"/>
            </a:br>
            <a:r>
              <a:rPr lang="en-SE" dirty="0"/>
              <a:t>(</a:t>
            </a:r>
            <a:r>
              <a:rPr lang="sv-SE" dirty="0"/>
              <a:t>r</a:t>
            </a:r>
            <a:r>
              <a:rPr lang="en-SE" dirty="0"/>
              <a:t>e</a:t>
            </a:r>
            <a:r>
              <a:rPr lang="sv-SE" dirty="0"/>
              <a:t>m</a:t>
            </a:r>
            <a:r>
              <a:rPr lang="en-SE" dirty="0"/>
              <a:t>o</a:t>
            </a:r>
            <a:r>
              <a:rPr lang="sv-SE" dirty="0"/>
              <a:t>v</a:t>
            </a:r>
            <a:r>
              <a:rPr lang="en-SE" dirty="0"/>
              <a:t>e</a:t>
            </a:r>
            <a:r>
              <a:rPr lang="sv-SE" dirty="0"/>
              <a:t>d</a:t>
            </a:r>
            <a:r>
              <a:rPr lang="en-SE" dirty="0"/>
              <a:t> due to execution time)</a:t>
            </a:r>
          </a:p>
          <a:p>
            <a:r>
              <a:rPr lang="en-SE" dirty="0"/>
              <a:t>RGB </a:t>
            </a:r>
            <a:r>
              <a:rPr lang="sv-SE" dirty="0"/>
              <a:t>t</a:t>
            </a:r>
            <a:r>
              <a:rPr lang="en-SE" dirty="0"/>
              <a:t>o HSV </a:t>
            </a:r>
            <a:r>
              <a:rPr lang="sv-SE" dirty="0"/>
              <a:t>c</a:t>
            </a:r>
            <a:r>
              <a:rPr lang="en-SE" dirty="0"/>
              <a:t>o</a:t>
            </a:r>
            <a:r>
              <a:rPr lang="sv-SE" dirty="0"/>
              <a:t>l</a:t>
            </a:r>
            <a:r>
              <a:rPr lang="en-SE" dirty="0"/>
              <a:t>or space</a:t>
            </a:r>
          </a:p>
          <a:p>
            <a:r>
              <a:rPr lang="en-US" dirty="0"/>
              <a:t>Histogram equalization </a:t>
            </a:r>
            <a:r>
              <a:rPr lang="en-SE" dirty="0"/>
              <a:t>(</a:t>
            </a:r>
            <a:r>
              <a:rPr lang="en-US" dirty="0"/>
              <a:t>CLAHE</a:t>
            </a:r>
            <a:r>
              <a:rPr lang="en-SE" dirty="0"/>
              <a:t>)</a:t>
            </a:r>
            <a:br>
              <a:rPr lang="en-SE" dirty="0"/>
            </a:br>
            <a:r>
              <a:rPr lang="en-SE" dirty="0"/>
              <a:t>of S and V </a:t>
            </a:r>
            <a:r>
              <a:rPr lang="sv-SE" dirty="0"/>
              <a:t>c</a:t>
            </a:r>
            <a:r>
              <a:rPr lang="en-SE" dirty="0"/>
              <a:t>h</a:t>
            </a:r>
            <a:r>
              <a:rPr lang="sv-SE" dirty="0"/>
              <a:t>a</a:t>
            </a:r>
            <a:r>
              <a:rPr lang="en-SE" dirty="0"/>
              <a:t>n</a:t>
            </a:r>
            <a:r>
              <a:rPr lang="sv-SE" dirty="0"/>
              <a:t>n</a:t>
            </a:r>
            <a:r>
              <a:rPr lang="en-SE" dirty="0"/>
              <a:t>e</a:t>
            </a:r>
            <a:r>
              <a:rPr lang="sv-SE" dirty="0"/>
              <a:t>l</a:t>
            </a:r>
            <a:endParaRPr lang="en-SE" dirty="0"/>
          </a:p>
          <a:p>
            <a:r>
              <a:rPr lang="en-SE" dirty="0" err="1"/>
              <a:t>Color</a:t>
            </a:r>
            <a:r>
              <a:rPr lang="en-SE" dirty="0"/>
              <a:t> filter </a:t>
            </a:r>
            <a:r>
              <a:rPr lang="sv-SE" dirty="0"/>
              <a:t>i</a:t>
            </a:r>
            <a:r>
              <a:rPr lang="en-SE" dirty="0"/>
              <a:t>n </a:t>
            </a:r>
            <a:r>
              <a:rPr lang="sv-SE" dirty="0"/>
              <a:t>H</a:t>
            </a:r>
            <a:r>
              <a:rPr lang="en-SE" dirty="0"/>
              <a:t>SV space</a:t>
            </a:r>
          </a:p>
          <a:p>
            <a:r>
              <a:rPr lang="sv-SE" dirty="0"/>
              <a:t>E</a:t>
            </a:r>
            <a:r>
              <a:rPr lang="en-SE" dirty="0"/>
              <a:t>r</a:t>
            </a:r>
            <a:r>
              <a:rPr lang="sv-SE" dirty="0"/>
              <a:t>o</a:t>
            </a:r>
            <a:r>
              <a:rPr lang="en-SE" dirty="0"/>
              <a:t>s</a:t>
            </a:r>
            <a:r>
              <a:rPr lang="sv-SE" dirty="0"/>
              <a:t>i</a:t>
            </a:r>
            <a:r>
              <a:rPr lang="en-SE" dirty="0"/>
              <a:t>o</a:t>
            </a:r>
            <a:r>
              <a:rPr lang="sv-SE" dirty="0"/>
              <a:t>n</a:t>
            </a:r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0E23C1-15E2-478B-8A6F-094F09282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742" y="425333"/>
            <a:ext cx="4033059" cy="3024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D6C22A-10AD-469B-A6CB-98F7A60734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3" t="8788" r="3259" b="4823"/>
          <a:stretch/>
        </p:blipFill>
        <p:spPr>
          <a:xfrm>
            <a:off x="7320742" y="3512643"/>
            <a:ext cx="4033058" cy="300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DC99-9CB0-4EB7-9F45-AD0B1218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</a:t>
            </a:r>
            <a:r>
              <a:rPr lang="en-SE" dirty="0"/>
              <a:t>a</a:t>
            </a:r>
            <a:r>
              <a:rPr lang="sv-SE" dirty="0"/>
              <a:t>m</a:t>
            </a:r>
            <a:r>
              <a:rPr lang="en-SE" dirty="0"/>
              <a:t>e</a:t>
            </a:r>
            <a:r>
              <a:rPr lang="sv-SE" dirty="0"/>
              <a:t>r</a:t>
            </a:r>
            <a:r>
              <a:rPr lang="en-SE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50306-1706-44D8-970D-59B36037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C</a:t>
            </a:r>
            <a:r>
              <a:rPr lang="en-SE" dirty="0"/>
              <a:t>o</a:t>
            </a:r>
            <a:r>
              <a:rPr lang="sv-SE" dirty="0"/>
              <a:t>n</a:t>
            </a:r>
            <a:r>
              <a:rPr lang="en-SE" dirty="0"/>
              <a:t>t</a:t>
            </a:r>
            <a:r>
              <a:rPr lang="sv-SE" dirty="0"/>
              <a:t>o</a:t>
            </a:r>
            <a:r>
              <a:rPr lang="en-SE" dirty="0"/>
              <a:t>u</a:t>
            </a:r>
            <a:r>
              <a:rPr lang="sv-SE" dirty="0"/>
              <a:t>r</a:t>
            </a:r>
            <a:r>
              <a:rPr lang="en-SE" dirty="0"/>
              <a:t> </a:t>
            </a:r>
            <a:r>
              <a:rPr lang="sv-SE" dirty="0"/>
              <a:t>f</a:t>
            </a:r>
            <a:r>
              <a:rPr lang="en-SE" dirty="0" err="1"/>
              <a:t>i</a:t>
            </a:r>
            <a:r>
              <a:rPr lang="sv-SE" dirty="0"/>
              <a:t>n</a:t>
            </a:r>
            <a:r>
              <a:rPr lang="en-SE" dirty="0"/>
              <a:t>d</a:t>
            </a:r>
            <a:r>
              <a:rPr lang="sv-SE" dirty="0"/>
              <a:t>i</a:t>
            </a:r>
            <a:r>
              <a:rPr lang="en-SE" dirty="0"/>
              <a:t>n</a:t>
            </a:r>
            <a:r>
              <a:rPr lang="sv-SE" dirty="0"/>
              <a:t>g</a:t>
            </a:r>
            <a:endParaRPr lang="en-SE" dirty="0"/>
          </a:p>
          <a:p>
            <a:r>
              <a:rPr lang="en-SE" dirty="0"/>
              <a:t>Filtering of contours </a:t>
            </a:r>
            <a:r>
              <a:rPr lang="sv-SE" dirty="0"/>
              <a:t>b</a:t>
            </a:r>
            <a:r>
              <a:rPr lang="en-SE" dirty="0"/>
              <a:t>a</a:t>
            </a:r>
            <a:r>
              <a:rPr lang="sv-SE" dirty="0"/>
              <a:t>s</a:t>
            </a:r>
            <a:r>
              <a:rPr lang="en-SE" dirty="0"/>
              <a:t>e</a:t>
            </a:r>
            <a:r>
              <a:rPr lang="sv-SE" dirty="0"/>
              <a:t>d</a:t>
            </a:r>
            <a:r>
              <a:rPr lang="en-SE" dirty="0"/>
              <a:t> </a:t>
            </a:r>
            <a:r>
              <a:rPr lang="sv-SE" dirty="0"/>
              <a:t>o</a:t>
            </a:r>
            <a:r>
              <a:rPr lang="en-SE" dirty="0"/>
              <a:t>n</a:t>
            </a:r>
            <a:br>
              <a:rPr lang="en-SE" dirty="0"/>
            </a:br>
            <a:r>
              <a:rPr lang="en-SE" dirty="0"/>
              <a:t>area, </a:t>
            </a:r>
            <a:r>
              <a:rPr lang="sv-SE" dirty="0"/>
              <a:t>r</a:t>
            </a:r>
            <a:r>
              <a:rPr lang="en-SE" dirty="0"/>
              <a:t>e</a:t>
            </a:r>
            <a:r>
              <a:rPr lang="sv-SE" dirty="0"/>
              <a:t>c</a:t>
            </a:r>
            <a:r>
              <a:rPr lang="en-SE" dirty="0"/>
              <a:t>t</a:t>
            </a:r>
            <a:r>
              <a:rPr lang="sv-SE" dirty="0"/>
              <a:t>a</a:t>
            </a:r>
            <a:r>
              <a:rPr lang="en-SE" dirty="0"/>
              <a:t>n</a:t>
            </a:r>
            <a:r>
              <a:rPr lang="sv-SE" dirty="0"/>
              <a:t>g</a:t>
            </a:r>
            <a:r>
              <a:rPr lang="en-SE" dirty="0"/>
              <a:t>u</a:t>
            </a:r>
            <a:r>
              <a:rPr lang="sv-SE" dirty="0"/>
              <a:t>l</a:t>
            </a:r>
            <a:r>
              <a:rPr lang="en-SE" dirty="0"/>
              <a:t>a</a:t>
            </a:r>
            <a:r>
              <a:rPr lang="sv-SE" dirty="0"/>
              <a:t>r</a:t>
            </a:r>
            <a:r>
              <a:rPr lang="en-SE" dirty="0"/>
              <a:t> </a:t>
            </a:r>
            <a:r>
              <a:rPr lang="sv-SE" dirty="0"/>
              <a:t>s</a:t>
            </a:r>
            <a:r>
              <a:rPr lang="en-SE" dirty="0"/>
              <a:t>h</a:t>
            </a:r>
            <a:r>
              <a:rPr lang="sv-SE" dirty="0"/>
              <a:t>a</a:t>
            </a:r>
            <a:r>
              <a:rPr lang="en-SE" dirty="0"/>
              <a:t>p</a:t>
            </a:r>
            <a:r>
              <a:rPr lang="sv-SE" dirty="0"/>
              <a:t>e</a:t>
            </a:r>
            <a:r>
              <a:rPr lang="en-SE" dirty="0"/>
              <a:t>, </a:t>
            </a:r>
            <a:r>
              <a:rPr lang="sv-SE" dirty="0"/>
              <a:t>a</a:t>
            </a:r>
            <a:r>
              <a:rPr lang="en-SE" dirty="0"/>
              <a:t>s</a:t>
            </a:r>
            <a:r>
              <a:rPr lang="sv-SE" dirty="0"/>
              <a:t>p</a:t>
            </a:r>
            <a:r>
              <a:rPr lang="en-SE" dirty="0"/>
              <a:t>e</a:t>
            </a:r>
            <a:r>
              <a:rPr lang="sv-SE" dirty="0"/>
              <a:t>c</a:t>
            </a:r>
            <a:r>
              <a:rPr lang="en-SE" dirty="0"/>
              <a:t>t </a:t>
            </a:r>
            <a:r>
              <a:rPr lang="sv-SE" dirty="0"/>
              <a:t>r</a:t>
            </a:r>
            <a:r>
              <a:rPr lang="en-SE" dirty="0"/>
              <a:t>a</a:t>
            </a:r>
            <a:r>
              <a:rPr lang="sv-SE" dirty="0"/>
              <a:t>t</a:t>
            </a:r>
            <a:r>
              <a:rPr lang="en-SE" dirty="0" err="1"/>
              <a:t>i</a:t>
            </a:r>
            <a:r>
              <a:rPr lang="sv-SE" dirty="0"/>
              <a:t>o</a:t>
            </a:r>
            <a:endParaRPr lang="en-SE" dirty="0"/>
          </a:p>
          <a:p>
            <a:r>
              <a:rPr lang="en-SE" dirty="0"/>
              <a:t>Target distance is c</a:t>
            </a:r>
            <a:r>
              <a:rPr lang="sv-SE" dirty="0"/>
              <a:t>a</a:t>
            </a:r>
            <a:r>
              <a:rPr lang="en-SE" dirty="0"/>
              <a:t>l</a:t>
            </a:r>
            <a:r>
              <a:rPr lang="sv-SE" dirty="0"/>
              <a:t>c</a:t>
            </a:r>
            <a:r>
              <a:rPr lang="en-SE" dirty="0"/>
              <a:t>u</a:t>
            </a:r>
            <a:r>
              <a:rPr lang="sv-SE" dirty="0"/>
              <a:t>l</a:t>
            </a:r>
            <a:r>
              <a:rPr lang="en-SE" dirty="0"/>
              <a:t>a</a:t>
            </a:r>
            <a:r>
              <a:rPr lang="sv-SE" dirty="0"/>
              <a:t>t</a:t>
            </a:r>
            <a:r>
              <a:rPr lang="en-SE" dirty="0"/>
              <a:t>e</a:t>
            </a:r>
            <a:r>
              <a:rPr lang="sv-SE" dirty="0"/>
              <a:t>d</a:t>
            </a:r>
            <a:r>
              <a:rPr lang="en-SE" dirty="0"/>
              <a:t> </a:t>
            </a:r>
            <a:r>
              <a:rPr lang="sv-SE" dirty="0"/>
              <a:t>f</a:t>
            </a:r>
            <a:r>
              <a:rPr lang="en-SE" dirty="0"/>
              <a:t>r</a:t>
            </a:r>
            <a:r>
              <a:rPr lang="sv-SE" dirty="0"/>
              <a:t>o</a:t>
            </a:r>
            <a:r>
              <a:rPr lang="en-SE" dirty="0"/>
              <a:t>m</a:t>
            </a:r>
            <a:br>
              <a:rPr lang="en-SE" dirty="0"/>
            </a:br>
            <a:r>
              <a:rPr lang="sv-SE" dirty="0" err="1"/>
              <a:t>contour</a:t>
            </a:r>
            <a:r>
              <a:rPr lang="en-SE" dirty="0"/>
              <a:t> height</a:t>
            </a:r>
          </a:p>
          <a:p>
            <a:r>
              <a:rPr lang="en-SE" dirty="0"/>
              <a:t>T</a:t>
            </a:r>
            <a:r>
              <a:rPr lang="sv-SE" dirty="0"/>
              <a:t>a</a:t>
            </a:r>
            <a:r>
              <a:rPr lang="en-SE" dirty="0"/>
              <a:t>r</a:t>
            </a:r>
            <a:r>
              <a:rPr lang="sv-SE" dirty="0"/>
              <a:t>g</a:t>
            </a:r>
            <a:r>
              <a:rPr lang="en-SE" dirty="0"/>
              <a:t>e</a:t>
            </a:r>
            <a:r>
              <a:rPr lang="sv-SE" dirty="0"/>
              <a:t>t</a:t>
            </a:r>
            <a:r>
              <a:rPr lang="en-SE" dirty="0"/>
              <a:t> </a:t>
            </a:r>
            <a:r>
              <a:rPr lang="sv-SE" dirty="0"/>
              <a:t>d</a:t>
            </a:r>
            <a:r>
              <a:rPr lang="en-SE" dirty="0" err="1"/>
              <a:t>i</a:t>
            </a:r>
            <a:r>
              <a:rPr lang="sv-SE" dirty="0"/>
              <a:t>r</a:t>
            </a:r>
            <a:r>
              <a:rPr lang="en-SE" dirty="0"/>
              <a:t>e</a:t>
            </a:r>
            <a:r>
              <a:rPr lang="sv-SE" dirty="0"/>
              <a:t>c</a:t>
            </a:r>
            <a:r>
              <a:rPr lang="en-SE" dirty="0"/>
              <a:t>t</a:t>
            </a:r>
            <a:r>
              <a:rPr lang="sv-SE" dirty="0"/>
              <a:t>i</a:t>
            </a:r>
            <a:r>
              <a:rPr lang="en-SE" dirty="0"/>
              <a:t>o</a:t>
            </a:r>
            <a:r>
              <a:rPr lang="sv-SE" dirty="0"/>
              <a:t>n</a:t>
            </a:r>
            <a:r>
              <a:rPr lang="en-SE" dirty="0"/>
              <a:t> </a:t>
            </a:r>
            <a:r>
              <a:rPr lang="sv-SE" dirty="0"/>
              <a:t>i</a:t>
            </a:r>
            <a:r>
              <a:rPr lang="en-SE" dirty="0"/>
              <a:t>s </a:t>
            </a:r>
            <a:r>
              <a:rPr lang="sv-SE" dirty="0"/>
              <a:t>c</a:t>
            </a:r>
            <a:r>
              <a:rPr lang="en-SE" dirty="0"/>
              <a:t>a</a:t>
            </a:r>
            <a:r>
              <a:rPr lang="sv-SE" dirty="0"/>
              <a:t>l</a:t>
            </a:r>
            <a:r>
              <a:rPr lang="en-SE" dirty="0"/>
              <a:t>c</a:t>
            </a:r>
            <a:r>
              <a:rPr lang="sv-SE" dirty="0"/>
              <a:t>u</a:t>
            </a:r>
            <a:r>
              <a:rPr lang="en-SE" dirty="0"/>
              <a:t>l</a:t>
            </a:r>
            <a:r>
              <a:rPr lang="sv-SE" dirty="0"/>
              <a:t>a</a:t>
            </a:r>
            <a:r>
              <a:rPr lang="en-SE" dirty="0"/>
              <a:t>t</a:t>
            </a:r>
            <a:r>
              <a:rPr lang="sv-SE" dirty="0"/>
              <a:t>e</a:t>
            </a:r>
            <a:r>
              <a:rPr lang="en-SE" dirty="0"/>
              <a:t>d from</a:t>
            </a:r>
            <a:br>
              <a:rPr lang="en-SE" dirty="0"/>
            </a:br>
            <a:r>
              <a:rPr lang="en-SE" dirty="0"/>
              <a:t>contour </a:t>
            </a:r>
            <a:r>
              <a:rPr lang="en-SE" dirty="0" err="1"/>
              <a:t>center</a:t>
            </a:r>
            <a:endParaRPr lang="en-SE" dirty="0"/>
          </a:p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0DE15-AAA0-4F39-92FF-7B4F4CA1AE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5" t="9945" r="3652" b="4297"/>
          <a:stretch/>
        </p:blipFill>
        <p:spPr>
          <a:xfrm>
            <a:off x="6632408" y="1601586"/>
            <a:ext cx="5299127" cy="395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DF102-8772-4888-BE74-BAF488BC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</a:t>
            </a:r>
            <a:r>
              <a:rPr lang="en-SE" dirty="0" err="1"/>
              <a:t>ltra</a:t>
            </a:r>
            <a:r>
              <a:rPr lang="en-SE" dirty="0"/>
              <a:t>-sound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61AF3-2347-40BA-857B-CF57D9FC2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Coll</a:t>
            </a:r>
            <a:r>
              <a:rPr lang="sv-SE" dirty="0"/>
              <a:t>i</a:t>
            </a:r>
            <a:r>
              <a:rPr lang="en-SE" dirty="0" err="1"/>
              <a:t>sion</a:t>
            </a:r>
            <a:r>
              <a:rPr lang="en-SE" dirty="0"/>
              <a:t> avoidance – </a:t>
            </a:r>
            <a:r>
              <a:rPr lang="sv-SE" dirty="0"/>
              <a:t>t</a:t>
            </a:r>
            <a:r>
              <a:rPr lang="en-SE" dirty="0"/>
              <a:t>he car reverses if</a:t>
            </a:r>
            <a:r>
              <a:rPr lang="sv-SE" dirty="0"/>
              <a:t>f</a:t>
            </a:r>
            <a:r>
              <a:rPr lang="en-SE" dirty="0"/>
              <a:t> an </a:t>
            </a:r>
            <a:r>
              <a:rPr lang="sv-SE" dirty="0"/>
              <a:t>o</a:t>
            </a:r>
            <a:r>
              <a:rPr lang="en-SE" dirty="0"/>
              <a:t>b</a:t>
            </a:r>
            <a:r>
              <a:rPr lang="sv-SE" dirty="0"/>
              <a:t>j</a:t>
            </a:r>
            <a:r>
              <a:rPr lang="en-SE" dirty="0"/>
              <a:t>e</a:t>
            </a:r>
            <a:r>
              <a:rPr lang="sv-SE" dirty="0"/>
              <a:t>c</a:t>
            </a:r>
            <a:r>
              <a:rPr lang="en-SE" dirty="0"/>
              <a:t>t </a:t>
            </a:r>
            <a:r>
              <a:rPr lang="sv-SE" dirty="0"/>
              <a:t>a</a:t>
            </a:r>
            <a:r>
              <a:rPr lang="en-SE" dirty="0"/>
              <a:t>p</a:t>
            </a:r>
            <a:r>
              <a:rPr lang="sv-SE" dirty="0"/>
              <a:t>p</a:t>
            </a:r>
            <a:r>
              <a:rPr lang="en-SE" dirty="0"/>
              <a:t>e</a:t>
            </a:r>
            <a:r>
              <a:rPr lang="sv-SE" dirty="0"/>
              <a:t>a</a:t>
            </a:r>
            <a:r>
              <a:rPr lang="en-SE" dirty="0"/>
              <a:t>r</a:t>
            </a:r>
            <a:r>
              <a:rPr lang="sv-SE" dirty="0"/>
              <a:t>s</a:t>
            </a:r>
            <a:r>
              <a:rPr lang="en-SE" dirty="0"/>
              <a:t> </a:t>
            </a:r>
            <a:r>
              <a:rPr lang="sv-SE" dirty="0"/>
              <a:t>i</a:t>
            </a:r>
            <a:r>
              <a:rPr lang="en-SE" dirty="0"/>
              <a:t>n </a:t>
            </a:r>
            <a:r>
              <a:rPr lang="sv-SE" dirty="0"/>
              <a:t>f</a:t>
            </a:r>
            <a:r>
              <a:rPr lang="en-SE" dirty="0"/>
              <a:t>r</a:t>
            </a:r>
            <a:r>
              <a:rPr lang="sv-SE" dirty="0"/>
              <a:t>o</a:t>
            </a:r>
            <a:r>
              <a:rPr lang="en-SE" dirty="0"/>
              <a:t>n</a:t>
            </a:r>
            <a:r>
              <a:rPr lang="sv-SE" dirty="0"/>
              <a:t>t</a:t>
            </a:r>
            <a:r>
              <a:rPr lang="en-SE" dirty="0"/>
              <a:t> </a:t>
            </a:r>
            <a:r>
              <a:rPr lang="sv-SE" dirty="0"/>
              <a:t>a</a:t>
            </a:r>
            <a:r>
              <a:rPr lang="en-SE" dirty="0"/>
              <a:t>n</a:t>
            </a:r>
            <a:r>
              <a:rPr lang="sv-SE" dirty="0"/>
              <a:t>d</a:t>
            </a:r>
            <a:r>
              <a:rPr lang="en-SE" dirty="0"/>
              <a:t> </a:t>
            </a:r>
            <a:r>
              <a:rPr lang="sv-SE" dirty="0"/>
              <a:t>t</a:t>
            </a:r>
            <a:r>
              <a:rPr lang="en-SE" dirty="0"/>
              <a:t>h</a:t>
            </a:r>
            <a:r>
              <a:rPr lang="sv-SE" dirty="0"/>
              <a:t>e</a:t>
            </a:r>
            <a:r>
              <a:rPr lang="en-SE" dirty="0"/>
              <a:t> </a:t>
            </a:r>
            <a:r>
              <a:rPr lang="sv-SE" dirty="0"/>
              <a:t>r</a:t>
            </a:r>
            <a:r>
              <a:rPr lang="en-SE" dirty="0"/>
              <a:t>e</a:t>
            </a:r>
            <a:r>
              <a:rPr lang="sv-SE" dirty="0"/>
              <a:t>a</a:t>
            </a:r>
            <a:r>
              <a:rPr lang="en-SE" dirty="0"/>
              <a:t>r </a:t>
            </a:r>
            <a:r>
              <a:rPr lang="sv-SE" dirty="0"/>
              <a:t>i</a:t>
            </a:r>
            <a:r>
              <a:rPr lang="en-SE" dirty="0"/>
              <a:t>s </a:t>
            </a:r>
            <a:r>
              <a:rPr lang="sv-SE" dirty="0"/>
              <a:t>f</a:t>
            </a:r>
            <a:r>
              <a:rPr lang="en-SE" dirty="0"/>
              <a:t>r</a:t>
            </a:r>
            <a:r>
              <a:rPr lang="sv-SE" dirty="0"/>
              <a:t>e</a:t>
            </a:r>
            <a:r>
              <a:rPr lang="en-SE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2284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AA3D8-9318-4390-B44C-AE8D67A9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</a:t>
            </a:r>
            <a:r>
              <a:rPr lang="en-SE" dirty="0"/>
              <a:t>o</a:t>
            </a:r>
            <a:r>
              <a:rPr lang="sv-SE" dirty="0"/>
              <a:t>n</a:t>
            </a:r>
            <a:r>
              <a:rPr lang="en-SE" dirty="0"/>
              <a:t>t</a:t>
            </a:r>
            <a:r>
              <a:rPr lang="sv-SE" dirty="0"/>
              <a:t>r</a:t>
            </a:r>
            <a:r>
              <a:rPr lang="en-SE" dirty="0"/>
              <a:t>o</a:t>
            </a:r>
            <a:r>
              <a:rPr lang="sv-SE" dirty="0"/>
              <a:t>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3FCC5-7428-4835-9884-B64AFBED8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</a:t>
            </a:r>
            <a:r>
              <a:rPr lang="en-SE" dirty="0"/>
              <a:t>D-</a:t>
            </a:r>
            <a:r>
              <a:rPr lang="sv-SE" dirty="0"/>
              <a:t>c</a:t>
            </a:r>
            <a:r>
              <a:rPr lang="en-SE" dirty="0"/>
              <a:t>o</a:t>
            </a:r>
            <a:r>
              <a:rPr lang="sv-SE" dirty="0"/>
              <a:t>n</a:t>
            </a:r>
            <a:r>
              <a:rPr lang="en-SE" dirty="0"/>
              <a:t>t</a:t>
            </a:r>
            <a:r>
              <a:rPr lang="sv-SE" dirty="0"/>
              <a:t>r</a:t>
            </a:r>
            <a:r>
              <a:rPr lang="en-SE" dirty="0"/>
              <a:t>o</a:t>
            </a:r>
            <a:r>
              <a:rPr lang="sv-SE" dirty="0"/>
              <a:t>l</a:t>
            </a:r>
            <a:r>
              <a:rPr lang="en-SE" dirty="0"/>
              <a:t>l</a:t>
            </a:r>
            <a:r>
              <a:rPr lang="sv-SE" dirty="0"/>
              <a:t>e</a:t>
            </a:r>
            <a:r>
              <a:rPr lang="en-SE" dirty="0"/>
              <a:t>r </a:t>
            </a:r>
            <a:r>
              <a:rPr lang="sv-SE" dirty="0"/>
              <a:t>f</a:t>
            </a:r>
            <a:r>
              <a:rPr lang="en-SE" dirty="0"/>
              <a:t>o</a:t>
            </a:r>
            <a:r>
              <a:rPr lang="sv-SE" dirty="0"/>
              <a:t>r</a:t>
            </a:r>
            <a:r>
              <a:rPr lang="en-SE" dirty="0"/>
              <a:t> </a:t>
            </a:r>
            <a:r>
              <a:rPr lang="sv-SE" dirty="0"/>
              <a:t>s</a:t>
            </a:r>
            <a:r>
              <a:rPr lang="en-SE" dirty="0"/>
              <a:t>p</a:t>
            </a:r>
            <a:r>
              <a:rPr lang="sv-SE" dirty="0"/>
              <a:t>e</a:t>
            </a:r>
            <a:r>
              <a:rPr lang="en-SE" dirty="0"/>
              <a:t>e</a:t>
            </a:r>
            <a:r>
              <a:rPr lang="sv-SE" dirty="0"/>
              <a:t>d</a:t>
            </a:r>
            <a:endParaRPr lang="en-SE" dirty="0"/>
          </a:p>
          <a:p>
            <a:r>
              <a:rPr lang="en-SE" dirty="0"/>
              <a:t>P-controller </a:t>
            </a:r>
            <a:r>
              <a:rPr lang="sv-SE" dirty="0"/>
              <a:t>f</a:t>
            </a:r>
            <a:r>
              <a:rPr lang="en-SE" dirty="0"/>
              <a:t>o</a:t>
            </a:r>
            <a:r>
              <a:rPr lang="sv-SE" dirty="0"/>
              <a:t>r</a:t>
            </a:r>
            <a:r>
              <a:rPr lang="en-SE" dirty="0"/>
              <a:t> </a:t>
            </a:r>
            <a:r>
              <a:rPr lang="sv-SE" dirty="0"/>
              <a:t>s</a:t>
            </a:r>
            <a:r>
              <a:rPr lang="en-SE" dirty="0"/>
              <a:t>t</a:t>
            </a:r>
            <a:r>
              <a:rPr lang="sv-SE" dirty="0"/>
              <a:t>e</a:t>
            </a:r>
            <a:r>
              <a:rPr lang="en-SE" dirty="0"/>
              <a:t>e</a:t>
            </a:r>
            <a:r>
              <a:rPr lang="sv-SE" dirty="0"/>
              <a:t>r</a:t>
            </a:r>
            <a:r>
              <a:rPr lang="en-SE" dirty="0" err="1"/>
              <a:t>i</a:t>
            </a:r>
            <a:r>
              <a:rPr lang="sv-SE" dirty="0"/>
              <a:t>n</a:t>
            </a:r>
            <a:r>
              <a:rPr lang="en-SE" dirty="0"/>
              <a:t>g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78122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181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WASP Summmer School</vt:lpstr>
      <vt:lpstr>Camera</vt:lpstr>
      <vt:lpstr>Camera</vt:lpstr>
      <vt:lpstr>Ultra-sound sensors</vt:lpstr>
      <vt:lpstr>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</dc:creator>
  <cp:lastModifiedBy>Martin</cp:lastModifiedBy>
  <cp:revision>8</cp:revision>
  <dcterms:created xsi:type="dcterms:W3CDTF">2018-08-22T13:39:09Z</dcterms:created>
  <dcterms:modified xsi:type="dcterms:W3CDTF">2018-08-23T09:30:55Z</dcterms:modified>
</cp:coreProperties>
</file>