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22E8-E971-495F-A612-3F67AC51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E2F18-94F8-4B3B-BF18-057906F2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5B96-D8BE-40C7-93D6-C6E306D0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119E1-FEAA-4A2C-A076-29CDA33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5EC9-79EF-46C8-991A-1930A3DB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73D3-AA9F-47EE-958E-BB8EE7CD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88FD9-0147-4297-B7B3-2326019F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B5B8-9DA5-4D7A-9F74-6F4983A6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CE15-B256-4290-9001-B61B3F80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924E-743E-4CF5-9828-81942D03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2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1826E-0C05-47DC-9F4B-4E57F3525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E65E6-C2F8-4337-A665-ECB9A213B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4E57-AC70-4EBB-9349-39150118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1478-104C-4E34-9133-925A89FB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4E7B-3DC3-49FF-B4EC-1A1B7457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F246-9AD2-4B07-AEFB-3D2D9B4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20AB-5C54-4C6F-97D8-8BE727E06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8278-30E2-4708-BDCE-B5B1DC80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5ACE-CC6D-40D3-89D0-20CFC2B4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FE97-D1F0-4742-BE76-236E04DB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6C3B-2939-4F87-A278-D4F461F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AD9C-306E-435B-8C2A-2B0665E8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4BAC-BE77-4465-B4A4-85F50833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CB9DB-1200-4349-8193-ACB8F4B8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567A-2D7D-4D25-AFE9-0194A29F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68CD-37D1-4C72-8834-37D022CA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1971-7B9B-4ECD-BBC1-F76FD5AF5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DE4B5-2323-4C88-A378-E4A300B56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41AD-B60F-4108-A8CC-AC434DDB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DA93-86DC-4D22-9F19-1984F0CB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326C-605C-40CC-874F-07F10794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8DA0-89B5-492A-8ADC-93348B45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2685-9917-492E-8D5B-CC8F3763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51242-8D4B-4952-953B-A5BEA40F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0809B-F068-42C7-A32A-85ACBF3E6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734F0-8EC3-4A4F-9FFB-710A0AC66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6E2F9-0B41-4348-85BD-ACB823D1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E20FA-A1C2-4D4D-AEA9-16E4E30F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14595-0320-42E0-9274-1D933AD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279F-6651-410B-92B3-6DFA0BD7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1DA1A-E1A7-4840-985E-5896FF01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58A3B-5A81-4479-9949-2DFDE8C5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00A0A-D246-4660-976D-5643829F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920D7-AEC3-46E0-A610-38F60AF6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FF372-2A65-411C-B4B4-BAD9343F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D9900-F11D-4406-8AF0-FB692AF1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1F30-1FC7-44CB-886F-7740A529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E279-B1F5-4C7D-A4B1-EF4C64F7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EAD0E-FEDA-4D97-AE29-56A7503B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43AE9-234C-4022-9136-AE2EA31B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0C66A-5085-4F05-A82A-CAB15D41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3076-FBB7-4D3F-B502-5E315034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EAE7-B16A-4DC3-AB1F-366CB4F4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7EF1B-E4D3-4BF4-8EE1-F1C113B9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857D-5310-41ED-A7C8-666C8DC66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7DE81-A0E5-4A21-858F-101ED230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6ACC-F591-4634-B7CC-252433F6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B1DDA-1AE9-4A39-9BE6-429535AF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3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382E5-004D-4C3A-A22C-7BAFE8E0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BB2D-A060-4560-BF5B-BE4BA0E1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564F-FC3F-458F-B3E1-831648C45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F8DC-8A67-410D-8F8A-A0733E1C178C}" type="datetimeFigureOut">
              <a:rPr lang="en-US" smtClean="0"/>
              <a:t>2018-08-23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8F84-62D5-429C-9B23-F9149FD57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7134-4D52-40DD-8B1E-7419D3E7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EDB8-136C-4811-8448-9B57CE68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bPknYj5E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-zFq8SHmN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yruZRJTQWk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QpdbpD-Hf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A32D-1C08-4D21-9071-700F4ADBD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WASP Summer School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F2FDA-4370-467F-BD6F-ABBD2CFF0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Abdo, Johan </a:t>
            </a:r>
            <a:r>
              <a:rPr lang="en-US"/>
              <a:t>and Marcus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1BCA08-B5C6-4731-A334-D73BF86490B8}"/>
              </a:ext>
            </a:extLst>
          </p:cNvPr>
          <p:cNvCxnSpPr>
            <a:cxnSpLocks/>
          </p:cNvCxnSpPr>
          <p:nvPr/>
        </p:nvCxnSpPr>
        <p:spPr>
          <a:xfrm>
            <a:off x="1884784" y="3538377"/>
            <a:ext cx="842554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0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66EB-52D2-4F25-90B0-B41DCAC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CA0-435F-41C3-94AF-75684AE9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HSV color detector.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EDB56B-29E4-48D6-A7D5-757B7F4D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9" t="26621" r="21569" b="12624"/>
          <a:stretch/>
        </p:blipFill>
        <p:spPr>
          <a:xfrm>
            <a:off x="4009358" y="2305869"/>
            <a:ext cx="7533712" cy="38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5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66EB-52D2-4F25-90B0-B41DCAC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CA0-435F-41C3-94AF-75684AE9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P-Controller for the steering angle based on the center of the detected bounding box.</a:t>
            </a:r>
          </a:p>
          <a:p>
            <a:endParaRPr lang="en-US" sz="2400" dirty="0"/>
          </a:p>
          <a:p>
            <a:r>
              <a:rPr lang="en-US" sz="2400" dirty="0"/>
              <a:t>PD-Controller based on an approximated ratio between BB height and distance to the sticky note in meters.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2D4D6-57B9-42EE-96B1-0CCA7A000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83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66EB-52D2-4F25-90B0-B41DCAC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Day 2</a:t>
            </a:r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050301B7-C01B-4260-B804-2434ACE40C7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26767" y="2106898"/>
            <a:ext cx="7493585" cy="42151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12D8C6-A411-436D-B11C-FD5B8F14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339961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66EB-52D2-4F25-90B0-B41DCAC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CA0-435F-41C3-94AF-75684AE9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LBP cascaded detector.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F9121DF9-1A05-4EEC-A285-371809DD1A4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39207" y="1987138"/>
            <a:ext cx="7531877" cy="42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6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66EB-52D2-4F25-90B0-B41DCAC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CA0-435F-41C3-94AF-75684AE9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Image and US sensor fusion for distance estimation.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E4ADC-FC86-4281-AD9B-4B02703C4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71" y="146756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66EB-52D2-4F25-90B0-B41DCAC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Day 3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CB80ED2B-B942-4FB7-A963-E75E90FF9A0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18083" y="1645687"/>
            <a:ext cx="8529158" cy="47976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0DA45C-BABE-44B1-AAFE-860F121F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196544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66EB-52D2-4F25-90B0-B41DCAC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23" y="219914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CA0-435F-41C3-94AF-75684AE9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16" y="1720679"/>
            <a:ext cx="6586489" cy="966512"/>
          </a:xfrm>
        </p:spPr>
        <p:txBody>
          <a:bodyPr>
            <a:normAutofit/>
          </a:bodyPr>
          <a:lstStyle/>
          <a:p>
            <a:r>
              <a:rPr lang="en-US" sz="2400" dirty="0"/>
              <a:t>Kalman filtering for robust frame tracking</a:t>
            </a:r>
          </a:p>
          <a:p>
            <a:r>
              <a:rPr lang="sv-SE" sz="2400" dirty="0"/>
              <a:t>States and </a:t>
            </a:r>
            <a:r>
              <a:rPr lang="en-US" sz="2400" dirty="0"/>
              <a:t>noise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BC9CA-7277-463C-8F48-2ECD574F9CCF}"/>
              </a:ext>
            </a:extLst>
          </p:cNvPr>
          <p:cNvGrpSpPr/>
          <p:nvPr/>
        </p:nvGrpSpPr>
        <p:grpSpPr>
          <a:xfrm>
            <a:off x="1043189" y="5571642"/>
            <a:ext cx="5810505" cy="553998"/>
            <a:chOff x="1046121" y="3013501"/>
            <a:chExt cx="5810505" cy="55399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D8A408-69AE-42A1-978F-136DCEEA5DE4}"/>
                </a:ext>
              </a:extLst>
            </p:cNvPr>
            <p:cNvGrpSpPr/>
            <p:nvPr/>
          </p:nvGrpSpPr>
          <p:grpSpPr>
            <a:xfrm>
              <a:off x="1046121" y="3013501"/>
              <a:ext cx="4319645" cy="553998"/>
              <a:chOff x="1046121" y="3013501"/>
              <a:chExt cx="4319645" cy="55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622D3ED-2912-49F4-AE24-4F395519CB91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121" y="3013501"/>
                    <a:ext cx="26572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𝑨𝒙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sv-SE" b="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622D3ED-2912-49F4-AE24-4F395519CB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121" y="3013501"/>
                    <a:ext cx="265720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222" r="-1835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256A526-47EA-47C9-8C35-6AAB01055911}"/>
                      </a:ext>
                    </a:extLst>
                  </p:cNvPr>
                  <p:cNvSpPr txBox="1"/>
                  <p:nvPr/>
                </p:nvSpPr>
                <p:spPr>
                  <a:xfrm>
                    <a:off x="1448731" y="3290500"/>
                    <a:ext cx="21907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𝑪𝒙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sv-SE" b="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256A526-47EA-47C9-8C35-6AAB01055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8731" y="3290500"/>
                    <a:ext cx="219079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8" t="-2174" r="-36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70E7E08-8B86-4004-8B9E-CBB7AA397373}"/>
                      </a:ext>
                    </a:extLst>
                  </p:cNvPr>
                  <p:cNvSpPr txBox="1"/>
                  <p:nvPr/>
                </p:nvSpPr>
                <p:spPr>
                  <a:xfrm>
                    <a:off x="3826050" y="3048959"/>
                    <a:ext cx="1539716" cy="5185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 smtClean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 smtClean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b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 smtClean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sv-SE" b="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70E7E08-8B86-4004-8B9E-CBB7AA397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6050" y="3048959"/>
                    <a:ext cx="1539716" cy="51854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9A6A14-C9F2-478D-AB81-30A03FFB8D68}"/>
                    </a:ext>
                  </a:extLst>
                </p:cNvPr>
                <p:cNvSpPr txBox="1"/>
                <p:nvPr/>
              </p:nvSpPr>
              <p:spPr>
                <a:xfrm>
                  <a:off x="5521773" y="3163036"/>
                  <a:ext cx="1334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sv-SE" b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9A6A14-C9F2-478D-AB81-30A03FFB8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773" y="3163036"/>
                  <a:ext cx="133485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11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3A7347-8408-4CAC-83D4-FF3851149D05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7351407" y="3409422"/>
            <a:ext cx="469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2058DB-7D9C-4F49-9B41-B1730C52A222}"/>
                  </a:ext>
                </a:extLst>
              </p:cNvPr>
              <p:cNvSpPr txBox="1"/>
              <p:nvPr/>
            </p:nvSpPr>
            <p:spPr>
              <a:xfrm>
                <a:off x="1125281" y="2734351"/>
                <a:ext cx="4579267" cy="2304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)~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b="0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)~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2058DB-7D9C-4F49-9B41-B1730C52A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81" y="2734351"/>
                <a:ext cx="4579267" cy="23048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4F1393DA-89B3-4B5C-9FE9-77E9B65DA975}"/>
              </a:ext>
            </a:extLst>
          </p:cNvPr>
          <p:cNvGrpSpPr/>
          <p:nvPr/>
        </p:nvGrpSpPr>
        <p:grpSpPr>
          <a:xfrm>
            <a:off x="6599676" y="1584332"/>
            <a:ext cx="4979601" cy="3038069"/>
            <a:chOff x="6658653" y="1399592"/>
            <a:chExt cx="4979601" cy="30380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30B4E1-96A2-4E8C-9603-08AC6449C3D2}"/>
                </a:ext>
              </a:extLst>
            </p:cNvPr>
            <p:cNvSpPr/>
            <p:nvPr/>
          </p:nvSpPr>
          <p:spPr>
            <a:xfrm>
              <a:off x="7410384" y="2011702"/>
              <a:ext cx="4227870" cy="24259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F9A90E-1C7D-486A-B6B2-D6A4896FE7AE}"/>
                </a:ext>
              </a:extLst>
            </p:cNvPr>
            <p:cNvSpPr/>
            <p:nvPr/>
          </p:nvSpPr>
          <p:spPr>
            <a:xfrm>
              <a:off x="7881110" y="2344399"/>
              <a:ext cx="1231641" cy="6998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CB95DB-B9B2-426A-9BFF-282E271EE93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V="1">
              <a:off x="9524319" y="1543673"/>
              <a:ext cx="0" cy="2893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7E2B7D-DBAC-43A6-9677-FA216932FABA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>
            <a:xfrm>
              <a:off x="7881110" y="2694304"/>
              <a:ext cx="1231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87A5DB-E49F-4664-B4DF-DFFF7BE85F4D}"/>
                </a:ext>
              </a:extLst>
            </p:cNvPr>
            <p:cNvCxnSpPr>
              <a:cxnSpLocks/>
              <a:stCxn id="14" idx="2"/>
              <a:endCxn id="14" idx="0"/>
            </p:cNvCxnSpPr>
            <p:nvPr/>
          </p:nvCxnSpPr>
          <p:spPr>
            <a:xfrm flipV="1">
              <a:off x="8496931" y="2344399"/>
              <a:ext cx="0" cy="69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03E2402-C419-45BD-9408-6C838B4AC21A}"/>
                </a:ext>
              </a:extLst>
            </p:cNvPr>
            <p:cNvCxnSpPr/>
            <p:nvPr/>
          </p:nvCxnSpPr>
          <p:spPr>
            <a:xfrm flipH="1" flipV="1">
              <a:off x="8496931" y="2694304"/>
              <a:ext cx="1027388" cy="530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032952-0ECE-430B-93E9-84A08D8CBBC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9112751" y="2694304"/>
              <a:ext cx="541175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C1B621-E18F-4812-B38F-2B981E06D3F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8496931" y="3044209"/>
              <a:ext cx="0" cy="33269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D25F4BE-7288-4102-9A6B-E3A01516FFFE}"/>
                    </a:ext>
                  </a:extLst>
                </p:cNvPr>
                <p:cNvSpPr txBox="1"/>
                <p:nvPr/>
              </p:nvSpPr>
              <p:spPr>
                <a:xfrm>
                  <a:off x="9752908" y="2555804"/>
                  <a:ext cx="509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D25F4BE-7288-4102-9A6B-E3A01516F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2908" y="2555804"/>
                  <a:ext cx="50905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952" t="-4444" r="-1547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DEA4386-5484-4AE2-B3D9-2754DDAD6318}"/>
                    </a:ext>
                  </a:extLst>
                </p:cNvPr>
                <p:cNvSpPr txBox="1"/>
                <p:nvPr/>
              </p:nvSpPr>
              <p:spPr>
                <a:xfrm>
                  <a:off x="8302092" y="3362131"/>
                  <a:ext cx="5124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DEA4386-5484-4AE2-B3D9-2754DDAD6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092" y="3362131"/>
                  <a:ext cx="51244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714" t="-2222" r="-1666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4999C1-CA39-483D-8D45-E775516E8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2751" y="1399592"/>
              <a:ext cx="0" cy="9351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B4CF1A-9628-4E16-A2FE-1154C1927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0294" y="1429657"/>
              <a:ext cx="0" cy="9351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B57BE6-6BA9-4F1D-8A32-C3F711246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9479" y="1429657"/>
              <a:ext cx="1222457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5488216-4688-4E6A-A671-983FE7082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8526" y="2344059"/>
              <a:ext cx="1222457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6DBF1C-2881-4E43-9555-B4D808A81A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8653" y="3044209"/>
              <a:ext cx="1222457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747597-A67B-4CEC-BA55-88176736F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8527" y="2373178"/>
              <a:ext cx="16397" cy="67103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C3820F-68DB-4D70-B979-3C2D46B000DD}"/>
                    </a:ext>
                  </a:extLst>
                </p:cNvPr>
                <p:cNvSpPr txBox="1"/>
                <p:nvPr/>
              </p:nvSpPr>
              <p:spPr>
                <a:xfrm>
                  <a:off x="8256182" y="1443680"/>
                  <a:ext cx="555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C3820F-68DB-4D70-B979-3C2D46B00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182" y="1443680"/>
                  <a:ext cx="55528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495" t="-2174" r="-1538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8D39DB-B230-4A48-9E75-B9B4B996A912}"/>
                    </a:ext>
                  </a:extLst>
                </p:cNvPr>
                <p:cNvSpPr txBox="1"/>
                <p:nvPr/>
              </p:nvSpPr>
              <p:spPr>
                <a:xfrm>
                  <a:off x="6716914" y="2557294"/>
                  <a:ext cx="5108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D8D39DB-B230-4A48-9E75-B9B4B996A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914" y="2557294"/>
                  <a:ext cx="51084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714" t="-2222" r="-1547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72AF7EEF-139C-451A-B51F-F0B16832BF8C}"/>
              </a:ext>
            </a:extLst>
          </p:cNvPr>
          <p:cNvSpPr txBox="1">
            <a:spLocks/>
          </p:cNvSpPr>
          <p:nvPr/>
        </p:nvSpPr>
        <p:spPr>
          <a:xfrm>
            <a:off x="688216" y="5039213"/>
            <a:ext cx="6586489" cy="44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System dynamics – double integrator model</a:t>
            </a:r>
          </a:p>
        </p:txBody>
      </p:sp>
    </p:spTree>
    <p:extLst>
      <p:ext uri="{BB962C8B-B14F-4D97-AF65-F5344CB8AC3E}">
        <p14:creationId xmlns:p14="http://schemas.microsoft.com/office/powerpoint/2010/main" val="412815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66EB-52D2-4F25-90B0-B41DCAC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Day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421BA2-1D22-4C5C-84C1-76BCF1A5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16" y="2168549"/>
            <a:ext cx="6586489" cy="966512"/>
          </a:xfrm>
        </p:spPr>
        <p:txBody>
          <a:bodyPr>
            <a:normAutofit/>
          </a:bodyPr>
          <a:lstStyle/>
          <a:p>
            <a:r>
              <a:rPr lang="sv-SE" sz="2400" dirty="0" err="1"/>
              <a:t>Kalman</a:t>
            </a:r>
            <a:r>
              <a:rPr lang="sv-SE" sz="2400" dirty="0"/>
              <a:t> </a:t>
            </a:r>
            <a:r>
              <a:rPr lang="sv-SE" sz="2400" dirty="0" err="1"/>
              <a:t>predictions</a:t>
            </a:r>
            <a:r>
              <a:rPr lang="sv-SE" sz="2400" dirty="0"/>
              <a:t> in </a:t>
            </a:r>
            <a:r>
              <a:rPr lang="sv-SE" sz="2400" dirty="0">
                <a:solidFill>
                  <a:srgbClr val="00B050"/>
                </a:solidFill>
              </a:rPr>
              <a:t>Green</a:t>
            </a:r>
            <a:r>
              <a:rPr lang="sv-SE" sz="2400" dirty="0"/>
              <a:t>.</a:t>
            </a:r>
          </a:p>
          <a:p>
            <a:r>
              <a:rPr lang="sv-SE" sz="2400" dirty="0"/>
              <a:t>Cascade </a:t>
            </a:r>
            <a:r>
              <a:rPr lang="sv-SE" sz="2400" dirty="0" err="1"/>
              <a:t>detections</a:t>
            </a:r>
            <a:r>
              <a:rPr lang="sv-SE" sz="2400" dirty="0"/>
              <a:t> in </a:t>
            </a:r>
            <a:r>
              <a:rPr lang="sv-SE" sz="2400" dirty="0">
                <a:solidFill>
                  <a:srgbClr val="FF0000"/>
                </a:solidFill>
              </a:rPr>
              <a:t>Red</a:t>
            </a:r>
            <a:r>
              <a:rPr lang="sv-SE" sz="2400" dirty="0"/>
              <a:t>.</a:t>
            </a:r>
            <a:endParaRPr lang="en-US" sz="2400" dirty="0"/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813178D2-69BD-4026-A6CA-EDB52D88FA5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05739" y="2623067"/>
            <a:ext cx="7293429" cy="410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7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174</Words>
  <Application>Microsoft Office PowerPoint</Application>
  <PresentationFormat>Widescreen</PresentationFormat>
  <Paragraphs>32</Paragraphs>
  <Slides>9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WASP Summer School 2018</vt:lpstr>
      <vt:lpstr>Day 2</vt:lpstr>
      <vt:lpstr>Day 2</vt:lpstr>
      <vt:lpstr>Day 2</vt:lpstr>
      <vt:lpstr>Day 3</vt:lpstr>
      <vt:lpstr>Day 3</vt:lpstr>
      <vt:lpstr>Day 3</vt:lpstr>
      <vt:lpstr>Day 4</vt:lpstr>
      <vt:lpstr>Day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WASP Summer School 2018</dc:title>
  <dc:creator>Abdelrahman Eldesokey</dc:creator>
  <cp:lastModifiedBy>Abdelrahman Eldesokey</cp:lastModifiedBy>
  <cp:revision>13</cp:revision>
  <dcterms:created xsi:type="dcterms:W3CDTF">2018-08-23T08:08:42Z</dcterms:created>
  <dcterms:modified xsi:type="dcterms:W3CDTF">2018-08-23T11:04:30Z</dcterms:modified>
</cp:coreProperties>
</file>