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67" r:id="rId7"/>
    <p:sldId id="260" r:id="rId8"/>
    <p:sldId id="266" r:id="rId9"/>
    <p:sldId id="261" r:id="rId10"/>
    <p:sldId id="262" r:id="rId11"/>
    <p:sldId id="263" r:id="rId12"/>
    <p:sldId id="264" r:id="rId13"/>
    <p:sldId id="265" r:id="rId14"/>
    <p:sldId id="268" r:id="rId15"/>
    <p:sldId id="269" r:id="rId1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F48B-A932-48C1-879C-5687C34E8C7C}" type="datetimeFigureOut">
              <a:rPr lang="cs-CZ" smtClean="0"/>
              <a:pPr/>
              <a:t>19.8.2019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9192-94FF-4D44-8881-BC811B99A3A9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F48B-A932-48C1-879C-5687C34E8C7C}" type="datetimeFigureOut">
              <a:rPr lang="cs-CZ" smtClean="0"/>
              <a:pPr/>
              <a:t>19.8.2019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9192-94FF-4D44-8881-BC811B99A3A9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F48B-A932-48C1-879C-5687C34E8C7C}" type="datetimeFigureOut">
              <a:rPr lang="cs-CZ" smtClean="0"/>
              <a:pPr/>
              <a:t>19.8.2019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9192-94FF-4D44-8881-BC811B99A3A9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F48B-A932-48C1-879C-5687C34E8C7C}" type="datetimeFigureOut">
              <a:rPr lang="cs-CZ" smtClean="0"/>
              <a:pPr/>
              <a:t>19.8.2019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9192-94FF-4D44-8881-BC811B99A3A9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F48B-A932-48C1-879C-5687C34E8C7C}" type="datetimeFigureOut">
              <a:rPr lang="cs-CZ" smtClean="0"/>
              <a:pPr/>
              <a:t>19.8.2019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9192-94FF-4D44-8881-BC811B99A3A9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F48B-A932-48C1-879C-5687C34E8C7C}" type="datetimeFigureOut">
              <a:rPr lang="cs-CZ" smtClean="0"/>
              <a:pPr/>
              <a:t>19.8.2019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9192-94FF-4D44-8881-BC811B99A3A9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F48B-A932-48C1-879C-5687C34E8C7C}" type="datetimeFigureOut">
              <a:rPr lang="cs-CZ" smtClean="0"/>
              <a:pPr/>
              <a:t>19.8.2019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9192-94FF-4D44-8881-BC811B99A3A9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F48B-A932-48C1-879C-5687C34E8C7C}" type="datetimeFigureOut">
              <a:rPr lang="cs-CZ" smtClean="0"/>
              <a:pPr/>
              <a:t>19.8.2019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9192-94FF-4D44-8881-BC811B99A3A9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F48B-A932-48C1-879C-5687C34E8C7C}" type="datetimeFigureOut">
              <a:rPr lang="cs-CZ" smtClean="0"/>
              <a:pPr/>
              <a:t>19.8.2019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9192-94FF-4D44-8881-BC811B99A3A9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F48B-A932-48C1-879C-5687C34E8C7C}" type="datetimeFigureOut">
              <a:rPr lang="cs-CZ" smtClean="0"/>
              <a:pPr/>
              <a:t>19.8.2019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9192-94FF-4D44-8881-BC811B99A3A9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s odříznutým a zakulaceným jedním roh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úhlý trojúhe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F48B-A932-48C1-879C-5687C34E8C7C}" type="datetimeFigureOut">
              <a:rPr lang="cs-CZ" smtClean="0"/>
              <a:pPr/>
              <a:t>19.8.2019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BED9192-94FF-4D44-8881-BC811B99A3A9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10" name="Volný tvar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lný tvar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F45F48B-A932-48C1-879C-5687C34E8C7C}" type="datetimeFigureOut">
              <a:rPr lang="cs-CZ" smtClean="0"/>
              <a:pPr/>
              <a:t>19.8.2019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ED9192-94FF-4D44-8881-BC811B99A3A9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lný tvar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lný tvar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 smtClean="0"/>
              <a:t>Pronounce</a:t>
            </a:r>
            <a:r>
              <a:rPr lang="cs-CZ" dirty="0" smtClean="0"/>
              <a:t> </a:t>
            </a:r>
            <a:r>
              <a:rPr lang="cs-CZ" dirty="0" err="1" smtClean="0"/>
              <a:t>corrector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Chaloupka Martin, AI2-p, </a:t>
            </a:r>
            <a:r>
              <a:rPr lang="cs-CZ" dirty="0" smtClean="0"/>
              <a:t>UMTE / SMAP </a:t>
            </a:r>
            <a:r>
              <a:rPr lang="cs-CZ" dirty="0" smtClean="0"/>
              <a:t>projekt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Evaluation</a:t>
            </a:r>
            <a:r>
              <a:rPr lang="cs-CZ" dirty="0" smtClean="0"/>
              <a:t> aktivita</a:t>
            </a:r>
            <a:endParaRPr lang="cs-CZ" dirty="0"/>
          </a:p>
        </p:txBody>
      </p:sp>
      <p:pic>
        <p:nvPicPr>
          <p:cNvPr id="4" name="Zástupný symbol pro obsah 3" descr="Screenshot_2019-06-27-01-09-1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9752" y="2132856"/>
            <a:ext cx="41044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History</a:t>
            </a:r>
            <a:r>
              <a:rPr lang="cs-CZ" dirty="0" smtClean="0"/>
              <a:t> aktivita</a:t>
            </a:r>
            <a:endParaRPr lang="cs-CZ" dirty="0"/>
          </a:p>
        </p:txBody>
      </p:sp>
      <p:pic>
        <p:nvPicPr>
          <p:cNvPr id="4" name="Zástupný symbol pro obsah 3" descr="Screenshot_2019-06-27-01-07-0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2060848"/>
            <a:ext cx="4896544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Statistic</a:t>
            </a:r>
            <a:r>
              <a:rPr lang="cs-CZ" dirty="0" smtClean="0"/>
              <a:t> aktivita</a:t>
            </a:r>
            <a:endParaRPr lang="cs-CZ" dirty="0"/>
          </a:p>
        </p:txBody>
      </p:sp>
      <p:pic>
        <p:nvPicPr>
          <p:cNvPr id="4" name="Zástupný symbol pro obsah 3" descr="Screenshot_2019-06-26-21-23-5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988840"/>
            <a:ext cx="4896544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Settings</a:t>
            </a:r>
            <a:r>
              <a:rPr lang="cs-CZ" dirty="0" smtClean="0"/>
              <a:t> aktivita</a:t>
            </a:r>
            <a:endParaRPr lang="cs-CZ" dirty="0"/>
          </a:p>
        </p:txBody>
      </p:sp>
      <p:pic>
        <p:nvPicPr>
          <p:cNvPr id="4" name="Zástupný symbol pro obsah 3" descr="Screenshot_2019-06-27-01-22-4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1988840"/>
            <a:ext cx="460851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Závěr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Offline / Online verze</a:t>
            </a:r>
          </a:p>
          <a:p>
            <a:r>
              <a:rPr lang="cs-CZ" dirty="0" smtClean="0"/>
              <a:t>Zkusit implementovat CMU </a:t>
            </a:r>
            <a:r>
              <a:rPr lang="cs-CZ" dirty="0" err="1" smtClean="0"/>
              <a:t>Sphinx</a:t>
            </a:r>
            <a:endParaRPr lang="cs-CZ" dirty="0" smtClean="0"/>
          </a:p>
          <a:p>
            <a:r>
              <a:rPr lang="cs-CZ" dirty="0" smtClean="0"/>
              <a:t>Najít jiný nástroj pro tvorbu grafů</a:t>
            </a:r>
          </a:p>
          <a:p>
            <a:r>
              <a:rPr lang="cs-CZ" dirty="0" smtClean="0"/>
              <a:t>Zlepšit design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Děkuji za pozornost </a:t>
            </a:r>
            <a:r>
              <a:rPr lang="cs-CZ" dirty="0" smtClean="0">
                <a:sym typeface="Wingdings" pitchFamily="2" charset="2"/>
              </a:rPr>
              <a:t></a:t>
            </a:r>
          </a:p>
          <a:p>
            <a:r>
              <a:rPr lang="cs-CZ" dirty="0" smtClean="0">
                <a:sym typeface="Wingdings" pitchFamily="2" charset="2"/>
              </a:rPr>
              <a:t>Dotazy ?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Úvod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Aplikace pro kontrolu výslovnosti anglického jazyka</a:t>
            </a:r>
          </a:p>
          <a:p>
            <a:endParaRPr lang="cs-CZ" dirty="0" smtClean="0"/>
          </a:p>
          <a:p>
            <a:r>
              <a:rPr lang="cs-CZ" dirty="0" smtClean="0"/>
              <a:t>Cílem bylo využít Text To </a:t>
            </a:r>
            <a:r>
              <a:rPr lang="cs-CZ" dirty="0" err="1" smtClean="0"/>
              <a:t>Speech</a:t>
            </a:r>
            <a:r>
              <a:rPr lang="cs-CZ" dirty="0" smtClean="0"/>
              <a:t> funkce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Technologie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Appka</a:t>
            </a:r>
            <a:r>
              <a:rPr lang="cs-CZ" dirty="0" smtClean="0"/>
              <a:t> pouze pro android ( API &gt;= 14 ), testováno na Samsung </a:t>
            </a:r>
            <a:r>
              <a:rPr lang="cs-CZ" dirty="0" err="1" smtClean="0"/>
              <a:t>galaxy</a:t>
            </a:r>
            <a:r>
              <a:rPr lang="cs-CZ" dirty="0" smtClean="0"/>
              <a:t> 4 ( API 21? )</a:t>
            </a:r>
          </a:p>
          <a:p>
            <a:r>
              <a:rPr lang="cs-CZ" dirty="0" err="1" smtClean="0"/>
              <a:t>Google</a:t>
            </a:r>
            <a:r>
              <a:rPr lang="cs-CZ" dirty="0" smtClean="0"/>
              <a:t> </a:t>
            </a:r>
            <a:r>
              <a:rPr lang="cs-CZ" dirty="0" err="1" smtClean="0"/>
              <a:t>api</a:t>
            </a:r>
            <a:r>
              <a:rPr lang="cs-CZ" dirty="0" smtClean="0"/>
              <a:t> omezení (60 minut ), IBM </a:t>
            </a:r>
            <a:r>
              <a:rPr lang="cs-CZ" dirty="0" err="1" smtClean="0"/>
              <a:t>watson</a:t>
            </a:r>
            <a:r>
              <a:rPr lang="cs-CZ" dirty="0" smtClean="0"/>
              <a:t> ( 100 minut ) -&gt; </a:t>
            </a:r>
            <a:r>
              <a:rPr lang="cs-CZ" dirty="0" err="1" smtClean="0"/>
              <a:t>Speech</a:t>
            </a:r>
            <a:r>
              <a:rPr lang="cs-CZ" dirty="0" smtClean="0"/>
              <a:t> </a:t>
            </a:r>
            <a:r>
              <a:rPr lang="cs-CZ" dirty="0" err="1" smtClean="0"/>
              <a:t>recognizer</a:t>
            </a:r>
            <a:r>
              <a:rPr lang="cs-CZ" dirty="0" smtClean="0"/>
              <a:t> = bez omezení + „funkční“ offline</a:t>
            </a:r>
          </a:p>
          <a:p>
            <a:r>
              <a:rPr lang="cs-CZ" dirty="0" smtClean="0"/>
              <a:t>Defaultní Text to </a:t>
            </a:r>
            <a:r>
              <a:rPr lang="cs-CZ" dirty="0" err="1" smtClean="0"/>
              <a:t>speech</a:t>
            </a:r>
            <a:r>
              <a:rPr lang="cs-CZ" dirty="0" smtClean="0"/>
              <a:t> v androidu pro vyslovení slova</a:t>
            </a:r>
          </a:p>
          <a:p>
            <a:endParaRPr lang="cs-CZ" dirty="0" smtClean="0"/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Technologie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GraphView</a:t>
            </a:r>
            <a:r>
              <a:rPr lang="cs-CZ" dirty="0" smtClean="0"/>
              <a:t> pro kreslení grafů (nedoporučuji !)</a:t>
            </a:r>
          </a:p>
          <a:p>
            <a:r>
              <a:rPr lang="cs-CZ" dirty="0" err="1" smtClean="0"/>
              <a:t>Room</a:t>
            </a:r>
            <a:r>
              <a:rPr lang="cs-CZ" dirty="0" smtClean="0"/>
              <a:t> </a:t>
            </a:r>
            <a:r>
              <a:rPr lang="cs-CZ" dirty="0" err="1" smtClean="0"/>
              <a:t>framework</a:t>
            </a:r>
            <a:r>
              <a:rPr lang="cs-CZ" dirty="0" smtClean="0"/>
              <a:t> využívající </a:t>
            </a:r>
            <a:r>
              <a:rPr lang="cs-CZ" dirty="0" err="1" smtClean="0"/>
              <a:t>SQLite</a:t>
            </a:r>
            <a:r>
              <a:rPr lang="cs-CZ" dirty="0" smtClean="0"/>
              <a:t> DB</a:t>
            </a:r>
          </a:p>
          <a:p>
            <a:r>
              <a:rPr lang="cs-CZ" dirty="0" err="1" smtClean="0"/>
              <a:t>Settings</a:t>
            </a:r>
            <a:r>
              <a:rPr lang="cs-CZ" dirty="0" smtClean="0"/>
              <a:t> přes </a:t>
            </a:r>
            <a:r>
              <a:rPr lang="cs-CZ" dirty="0" err="1" smtClean="0"/>
              <a:t>SharedPreferences</a:t>
            </a:r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Model</a:t>
            </a:r>
            <a:endParaRPr lang="cs-CZ" dirty="0"/>
          </a:p>
        </p:txBody>
      </p:sp>
      <p:pic>
        <p:nvPicPr>
          <p:cNvPr id="4" name="Zástupný symbol pro obsah 3" descr="mode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4837" y="2696369"/>
            <a:ext cx="7934325" cy="28670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Login</a:t>
            </a:r>
            <a:r>
              <a:rPr lang="cs-CZ" dirty="0" smtClean="0"/>
              <a:t> aktivita</a:t>
            </a:r>
            <a:endParaRPr lang="cs-CZ" dirty="0"/>
          </a:p>
        </p:txBody>
      </p:sp>
      <p:pic>
        <p:nvPicPr>
          <p:cNvPr id="4" name="Zástupný symbol pro obsah 3" descr="Screenshot_2019-06-27-01-05-4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79712" y="2060848"/>
            <a:ext cx="446449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Home</a:t>
            </a:r>
            <a:r>
              <a:rPr lang="cs-CZ" dirty="0" smtClean="0"/>
              <a:t> aktivita</a:t>
            </a:r>
            <a:endParaRPr lang="cs-CZ" dirty="0"/>
          </a:p>
        </p:txBody>
      </p:sp>
      <p:pic>
        <p:nvPicPr>
          <p:cNvPr id="7" name="Zástupný symbol pro obsah 6" descr="Screenshot_2019-06-27-01-12-4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2132856"/>
            <a:ext cx="3096344" cy="4525963"/>
          </a:xfrm>
        </p:spPr>
      </p:pic>
      <p:pic>
        <p:nvPicPr>
          <p:cNvPr id="8" name="Obrázek 7" descr="Screenshot_2019-06-27-01-13-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2132856"/>
            <a:ext cx="3240360" cy="4352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Listening</a:t>
            </a:r>
            <a:r>
              <a:rPr lang="cs-CZ" dirty="0" smtClean="0"/>
              <a:t> aktivita</a:t>
            </a:r>
            <a:endParaRPr lang="cs-CZ" dirty="0"/>
          </a:p>
        </p:txBody>
      </p:sp>
      <p:pic>
        <p:nvPicPr>
          <p:cNvPr id="4" name="Zástupný symbol pro obsah 3" descr="Screenshot_2019-06-27-01-06-4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11760" y="2132856"/>
            <a:ext cx="388843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AndroidTTS</a:t>
            </a:r>
            <a:r>
              <a:rPr lang="cs-CZ" dirty="0" smtClean="0"/>
              <a:t> aktivita</a:t>
            </a:r>
            <a:endParaRPr lang="cs-CZ" dirty="0"/>
          </a:p>
        </p:txBody>
      </p:sp>
      <p:pic>
        <p:nvPicPr>
          <p:cNvPr id="6" name="Zástupný symbol pro obsah 5" descr="Screenshot_2019-06-27-01-07-2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2060848"/>
            <a:ext cx="41044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91</TotalTime>
  <Words>134</Words>
  <Application>Microsoft Office PowerPoint</Application>
  <PresentationFormat>Předvádění na obrazovce (4:3)</PresentationFormat>
  <Paragraphs>30</Paragraphs>
  <Slides>15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6" baseType="lpstr">
      <vt:lpstr>Tok</vt:lpstr>
      <vt:lpstr>Pronounce corrector</vt:lpstr>
      <vt:lpstr>Úvod</vt:lpstr>
      <vt:lpstr>Technologie</vt:lpstr>
      <vt:lpstr>Technologie</vt:lpstr>
      <vt:lpstr>Model</vt:lpstr>
      <vt:lpstr>Login aktivita</vt:lpstr>
      <vt:lpstr>Home aktivita</vt:lpstr>
      <vt:lpstr>Listening aktivita</vt:lpstr>
      <vt:lpstr>AndroidTTS aktivita</vt:lpstr>
      <vt:lpstr>Evaluation aktivita</vt:lpstr>
      <vt:lpstr>History aktivita</vt:lpstr>
      <vt:lpstr>Statistic aktivita</vt:lpstr>
      <vt:lpstr>Settings aktivita</vt:lpstr>
      <vt:lpstr>Závěr</vt:lpstr>
      <vt:lpstr>Snímek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Pronounce corrector</dc:title>
  <dc:creator>Martin</dc:creator>
  <cp:lastModifiedBy>Martin</cp:lastModifiedBy>
  <cp:revision>12</cp:revision>
  <dcterms:created xsi:type="dcterms:W3CDTF">2019-06-26T22:18:07Z</dcterms:created>
  <dcterms:modified xsi:type="dcterms:W3CDTF">2019-08-19T18:58:06Z</dcterms:modified>
</cp:coreProperties>
</file>