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E2DEC-9E58-447E-8A9B-7518835D5619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CDDA00-51AB-4C06-8BEE-BCAE7C89E141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270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002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58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640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31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83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84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429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343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195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839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96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CB90-3B8E-4562-A80F-571FF6867C8C}" type="datetimeFigureOut">
              <a:rPr lang="es-419" smtClean="0"/>
              <a:t>22/11/2022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16B5-9A10-44C8-80D2-021DA09CCB2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51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halopin1.github.io/ventasgp/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12547-66B3-2D6F-274D-87D451DB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85750"/>
            <a:ext cx="6619875" cy="85725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EDADE141-3CDA-2884-EA6E-E7A0213C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0379" y="687274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D6BEDE-3C7A-5BB3-D949-92DAB3757B56}"/>
              </a:ext>
            </a:extLst>
          </p:cNvPr>
          <p:cNvSpPr/>
          <p:nvPr/>
        </p:nvSpPr>
        <p:spPr>
          <a:xfrm>
            <a:off x="5376298" y="7037560"/>
            <a:ext cx="12063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Fotos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1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Pineda</dc:creator>
  <cp:lastModifiedBy>Luis Pineda</cp:lastModifiedBy>
  <cp:revision>2</cp:revision>
  <dcterms:created xsi:type="dcterms:W3CDTF">2022-11-22T20:10:35Z</dcterms:created>
  <dcterms:modified xsi:type="dcterms:W3CDTF">2022-11-22T20:27:12Z</dcterms:modified>
</cp:coreProperties>
</file>