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7/20/2019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7/20/2019</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7/20/2019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2590800"/>
            <a:ext cx="8229600" cy="838200"/>
          </a:xfrm>
        </p:spPr>
        <p:txBody>
          <a:bodyPr/>
          <a:lstStyle/>
          <a:p>
            <a:r>
              <a:rPr lang="en-US" dirty="0" smtClean="0">
                <a:latin typeface="Times New Roman" pitchFamily="18" charset="0"/>
                <a:cs typeface="Times New Roman" pitchFamily="18" charset="0"/>
              </a:rPr>
              <a:t>Online Shopping Cart</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lvl="0" algn="l"/>
            <a:r>
              <a:rPr lang="en-US" sz="3200" dirty="0" smtClean="0">
                <a:latin typeface="Times New Roman" pitchFamily="18" charset="0"/>
                <a:cs typeface="Times New Roman" pitchFamily="18" charset="0"/>
              </a:rPr>
              <a:t>EMPLOYEE: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Employees are responsible for internal affairs like processing orders, assure home delivery, getting customers delivery time feedback, updating order’s status and answering client queries online.</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ADMINISTRATOR: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Strategic data and graphs for Administrators and shop owners about the items that are popular in each category and age group. It give special discounts to premier customer.</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SECURITY AND AUTHENTICATION: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nSpc>
                <a:spcPct val="150000"/>
              </a:lnSpc>
            </a:pPr>
            <a:r>
              <a:rPr lang="en-US" sz="2000" dirty="0" smtClean="0">
                <a:latin typeface="Times New Roman" pitchFamily="18" charset="0"/>
                <a:cs typeface="Times New Roman" pitchFamily="18" charset="0"/>
              </a:rPr>
              <a:t>User registration</a:t>
            </a:r>
          </a:p>
          <a:p>
            <a:pPr lvl="1">
              <a:lnSpc>
                <a:spcPct val="150000"/>
              </a:lnSpc>
            </a:pPr>
            <a:r>
              <a:rPr lang="en-US" sz="2000" dirty="0" smtClean="0">
                <a:latin typeface="Times New Roman" pitchFamily="18" charset="0"/>
                <a:cs typeface="Times New Roman" pitchFamily="18" charset="0"/>
              </a:rPr>
              <a:t>Login as user or administrator</a:t>
            </a:r>
          </a:p>
          <a:p>
            <a:pPr lvl="1">
              <a:lnSpc>
                <a:spcPct val="150000"/>
              </a:lnSpc>
            </a:pPr>
            <a:r>
              <a:rPr lang="en-US" sz="2000" dirty="0" smtClean="0">
                <a:latin typeface="Times New Roman" pitchFamily="18" charset="0"/>
                <a:cs typeface="Times New Roman" pitchFamily="18" charset="0"/>
              </a:rPr>
              <a:t>Change password</a:t>
            </a:r>
          </a:p>
          <a:p>
            <a:pPr lvl="1">
              <a:lnSpc>
                <a:spcPct val="150000"/>
              </a:lnSpc>
            </a:pPr>
            <a:r>
              <a:rPr lang="en-US" sz="2000" dirty="0" smtClean="0">
                <a:latin typeface="Times New Roman" pitchFamily="18" charset="0"/>
                <a:cs typeface="Times New Roman" pitchFamily="18" charset="0"/>
              </a:rPr>
              <a:t>Forgot password</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REPORTS: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48640" algn="just">
              <a:lnSpc>
                <a:spcPct val="150000"/>
              </a:lnSpc>
            </a:pPr>
            <a:r>
              <a:rPr lang="en-US" sz="2000" dirty="0" smtClean="0">
                <a:latin typeface="Times New Roman" pitchFamily="18" charset="0"/>
                <a:cs typeface="Times New Roman" pitchFamily="18" charset="0"/>
              </a:rPr>
              <a:t>In this module the different actors can generate the different types of reports according to their access.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l"/>
            <a:r>
              <a:rPr lang="en-US" sz="3200" dirty="0" smtClean="0">
                <a:latin typeface="Times New Roman" pitchFamily="18" charset="0"/>
                <a:cs typeface="Times New Roman" pitchFamily="18" charset="0"/>
              </a:rPr>
              <a:t>SOFTWARE REQUIREMENTS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sz="2000" dirty="0" smtClean="0">
                <a:latin typeface="Times New Roman" pitchFamily="18" charset="0"/>
                <a:cs typeface="Times New Roman" pitchFamily="18" charset="0"/>
              </a:rPr>
              <a:t>Operating System	           	:	Windows XP/2003 or Linux </a:t>
            </a:r>
          </a:p>
          <a:p>
            <a:pPr algn="just">
              <a:lnSpc>
                <a:spcPct val="150000"/>
              </a:lnSpc>
            </a:pPr>
            <a:r>
              <a:rPr lang="en-US" sz="2000" dirty="0" smtClean="0">
                <a:latin typeface="Times New Roman" pitchFamily="18" charset="0"/>
                <a:cs typeface="Times New Roman" pitchFamily="18" charset="0"/>
              </a:rPr>
              <a:t>User Interface		:	HTML, CSS</a:t>
            </a:r>
          </a:p>
          <a:p>
            <a:pPr algn="just">
              <a:lnSpc>
                <a:spcPct val="150000"/>
              </a:lnSpc>
            </a:pPr>
            <a:r>
              <a:rPr lang="en-US" sz="2000" dirty="0" smtClean="0">
                <a:latin typeface="Times New Roman" pitchFamily="18" charset="0"/>
                <a:cs typeface="Times New Roman" pitchFamily="18" charset="0"/>
              </a:rPr>
              <a:t>Client-side Scripting		:	JavaScript</a:t>
            </a:r>
          </a:p>
          <a:p>
            <a:pPr algn="just">
              <a:lnSpc>
                <a:spcPct val="150000"/>
              </a:lnSpc>
            </a:pPr>
            <a:r>
              <a:rPr lang="en-US" sz="2000" dirty="0" smtClean="0">
                <a:latin typeface="Times New Roman" pitchFamily="18" charset="0"/>
                <a:cs typeface="Times New Roman" pitchFamily="18" charset="0"/>
              </a:rPr>
              <a:t>Programming Language	:	Java </a:t>
            </a:r>
          </a:p>
          <a:p>
            <a:pPr algn="just">
              <a:lnSpc>
                <a:spcPct val="150000"/>
              </a:lnSpc>
            </a:pPr>
            <a:r>
              <a:rPr lang="en-US" sz="2000" dirty="0" smtClean="0">
                <a:latin typeface="Times New Roman" pitchFamily="18" charset="0"/>
                <a:cs typeface="Times New Roman" pitchFamily="18" charset="0"/>
              </a:rPr>
              <a:t>Web Applications		:	JDBC, </a:t>
            </a:r>
            <a:r>
              <a:rPr lang="en-US" sz="2000" dirty="0" err="1" smtClean="0">
                <a:latin typeface="Times New Roman" pitchFamily="18" charset="0"/>
                <a:cs typeface="Times New Roman" pitchFamily="18" charset="0"/>
              </a:rPr>
              <a:t>Servlets</a:t>
            </a:r>
            <a:r>
              <a:rPr lang="en-US" sz="2000" dirty="0" smtClean="0">
                <a:latin typeface="Times New Roman" pitchFamily="18" charset="0"/>
                <a:cs typeface="Times New Roman" pitchFamily="18" charset="0"/>
              </a:rPr>
              <a:t>, JSP </a:t>
            </a:r>
          </a:p>
          <a:p>
            <a:pPr algn="just">
              <a:lnSpc>
                <a:spcPct val="150000"/>
              </a:lnSpc>
            </a:pPr>
            <a:r>
              <a:rPr lang="en-US" sz="2000" dirty="0" smtClean="0">
                <a:latin typeface="Times New Roman" pitchFamily="18" charset="0"/>
                <a:cs typeface="Times New Roman" pitchFamily="18" charset="0"/>
              </a:rPr>
              <a:t>IDE/Workbench		:	My Eclipse 6.0 </a:t>
            </a:r>
          </a:p>
          <a:p>
            <a:pPr algn="just">
              <a:lnSpc>
                <a:spcPct val="150000"/>
              </a:lnSpc>
            </a:pPr>
            <a:r>
              <a:rPr lang="en-US" sz="2000" dirty="0" smtClean="0">
                <a:latin typeface="Times New Roman" pitchFamily="18" charset="0"/>
                <a:cs typeface="Times New Roman" pitchFamily="18" charset="0"/>
              </a:rPr>
              <a:t>Database			:	Oracle 10g</a:t>
            </a:r>
          </a:p>
          <a:p>
            <a:pPr algn="just">
              <a:lnSpc>
                <a:spcPct val="150000"/>
              </a:lnSpc>
            </a:pPr>
            <a:r>
              <a:rPr lang="en-US" sz="2000" dirty="0" smtClean="0">
                <a:latin typeface="Times New Roman" pitchFamily="18" charset="0"/>
                <a:cs typeface="Times New Roman" pitchFamily="18" charset="0"/>
              </a:rPr>
              <a:t>Server Deployment		:	Tomcat 5.x</a:t>
            </a:r>
          </a:p>
          <a:p>
            <a:pPr algn="just">
              <a:lnSpc>
                <a:spcPct val="150000"/>
              </a:lnSpc>
            </a:pPr>
            <a:r>
              <a:rPr lang="en-US" sz="2000" dirty="0" smtClean="0">
                <a:latin typeface="Times New Roman" pitchFamily="18" charset="0"/>
                <a:cs typeface="Times New Roman" pitchFamily="18" charset="0"/>
              </a:rPr>
              <a:t>Frame Work			:	Struts 1.x</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HARDWARE REQUIREMENTS:</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Processor			:		core 2 Duo</a:t>
            </a:r>
          </a:p>
          <a:p>
            <a:pPr>
              <a:lnSpc>
                <a:spcPct val="150000"/>
              </a:lnSpc>
            </a:pPr>
            <a:r>
              <a:rPr lang="en-US" sz="2000" dirty="0" smtClean="0">
                <a:latin typeface="Times New Roman" pitchFamily="18" charset="0"/>
                <a:cs typeface="Times New Roman" pitchFamily="18" charset="0"/>
              </a:rPr>
              <a:t>Hard Disk	</a:t>
            </a:r>
            <a:r>
              <a:rPr lang="en-US" sz="200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160GB</a:t>
            </a:r>
          </a:p>
          <a:p>
            <a:pPr>
              <a:lnSpc>
                <a:spcPct val="150000"/>
              </a:lnSpc>
            </a:pPr>
            <a:r>
              <a:rPr lang="en-US" sz="2000" dirty="0" smtClean="0">
                <a:latin typeface="Times New Roman" pitchFamily="18" charset="0"/>
                <a:cs typeface="Times New Roman" pitchFamily="18" charset="0"/>
              </a:rPr>
              <a:t>RAM			:		1GB or more</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868362"/>
          </a:xfrm>
        </p:spPr>
        <p:txBody>
          <a:bodyPr>
            <a:normAutofit/>
          </a:bodyPr>
          <a:lstStyle/>
          <a:p>
            <a:r>
              <a:rPr lang="en-US" sz="3200" dirty="0" smtClean="0">
                <a:latin typeface="Times New Roman" pitchFamily="18" charset="0"/>
                <a:cs typeface="Times New Roman" pitchFamily="18" charset="0"/>
              </a:rPr>
              <a:t>OBJECTIVE: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715000"/>
          </a:xfrm>
        </p:spPr>
        <p:txBody>
          <a:bodyPr>
            <a:normAutofit fontScale="92500" lnSpcReduction="20000"/>
          </a:bodyPr>
          <a:lstStyle/>
          <a:p>
            <a:pPr algn="just">
              <a:lnSpc>
                <a:spcPct val="150000"/>
              </a:lnSpc>
            </a:pPr>
            <a:r>
              <a:rPr lang="en-US" sz="2000" dirty="0" smtClean="0">
                <a:latin typeface="Times New Roman" pitchFamily="18" charset="0"/>
                <a:cs typeface="Times New Roman" pitchFamily="18" charset="0"/>
              </a:rPr>
              <a:t>Looking for an online shopping site to manage the items in the shop and also help customers purchase them online without having to visit the shop physically. </a:t>
            </a:r>
          </a:p>
          <a:p>
            <a:pPr algn="just">
              <a:lnSpc>
                <a:spcPct val="150000"/>
              </a:lnSpc>
            </a:pPr>
            <a:r>
              <a:rPr lang="en-US" sz="2000" dirty="0" smtClean="0">
                <a:latin typeface="Times New Roman" pitchFamily="18" charset="0"/>
                <a:cs typeface="Times New Roman" pitchFamily="18" charset="0"/>
              </a:rPr>
              <a:t>Internet shopping has become the fastest-growing use of the Internet; most Online consumers, however, use information gathered online to make purchases Off-line. A number of customers have attributed consumers' reluctance to purchase Online. Shopping from home allows you to shop at your own convenience – often 24 hours a day, seven days a week. There are no parking spaces so scout at the mall, no crowds to battle and no long lines. When you’re shopping from the comfort of home, you can order all kinds of products and services from companies in other States, even other countries. You can check the balance of your accounts and determine when an automatic deposit or withdrawal has taken place. But shopping from home, like traditional shopping, isn’t without risk.</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18760"/>
          </a:xfrm>
        </p:spPr>
        <p:txBody>
          <a:bodyPr>
            <a:normAutofit/>
          </a:bodyPr>
          <a:lstStyle/>
          <a:p>
            <a:pPr algn="just">
              <a:lnSpc>
                <a:spcPct val="150000"/>
              </a:lnSpc>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Online Store</a:t>
            </a:r>
            <a:r>
              <a:rPr lang="en-US" sz="2000" dirty="0" smtClean="0">
                <a:latin typeface="Times New Roman" pitchFamily="18" charset="0"/>
                <a:cs typeface="Times New Roman" pitchFamily="18" charset="0"/>
              </a:rPr>
              <a:t> allows visitors to your on-line shopping site to collect items in a virtual shopping cart. They may view the contents of </a:t>
            </a:r>
            <a:r>
              <a:rPr lang="en-US" sz="2000" smtClean="0">
                <a:latin typeface="Times New Roman" pitchFamily="18" charset="0"/>
                <a:cs typeface="Times New Roman" pitchFamily="18" charset="0"/>
              </a:rPr>
              <a:t>their </a:t>
            </a:r>
            <a:r>
              <a:rPr lang="en-US" sz="2000" smtClean="0">
                <a:latin typeface="Times New Roman" pitchFamily="18" charset="0"/>
                <a:cs typeface="Times New Roman" pitchFamily="18" charset="0"/>
              </a:rPr>
              <a:t>shopping </a:t>
            </a:r>
            <a:r>
              <a:rPr lang="en-US" sz="2000" dirty="0" smtClean="0">
                <a:latin typeface="Times New Roman" pitchFamily="18" charset="0"/>
                <a:cs typeface="Times New Roman" pitchFamily="18" charset="0"/>
              </a:rPr>
              <a:t>cart at any time and may add or delete items at will. The </a:t>
            </a:r>
            <a:r>
              <a:rPr lang="en-US" sz="2000" b="1" dirty="0" smtClean="0">
                <a:latin typeface="Times New Roman" pitchFamily="18" charset="0"/>
                <a:cs typeface="Times New Roman" pitchFamily="18" charset="0"/>
              </a:rPr>
              <a:t>Online Store</a:t>
            </a:r>
            <a:r>
              <a:rPr lang="en-US" sz="2000" dirty="0" smtClean="0">
                <a:latin typeface="Times New Roman" pitchFamily="18" charset="0"/>
                <a:cs typeface="Times New Roman" pitchFamily="18" charset="0"/>
              </a:rPr>
              <a:t> automatically calculates the subtotal, sales tax, shipping charges, and grand total. When a visitor decides to </a:t>
            </a:r>
            <a:r>
              <a:rPr lang="en-US" sz="2000" i="1" dirty="0" smtClean="0">
                <a:latin typeface="Times New Roman" pitchFamily="18" charset="0"/>
                <a:cs typeface="Times New Roman" pitchFamily="18" charset="0"/>
              </a:rPr>
              <a:t>check-out</a:t>
            </a:r>
            <a:r>
              <a:rPr lang="en-US" sz="2000" dirty="0" smtClean="0">
                <a:latin typeface="Times New Roman" pitchFamily="18" charset="0"/>
                <a:cs typeface="Times New Roman" pitchFamily="18" charset="0"/>
              </a:rPr>
              <a:t>, the order information including the buyer's name, address and billing instruction is e-mailed to your order department (or whomever you choose) and a receipt is sent to the shopper. </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3200" dirty="0" smtClean="0">
                <a:latin typeface="Times New Roman" pitchFamily="18" charset="0"/>
                <a:cs typeface="Times New Roman" pitchFamily="18" charset="0"/>
              </a:rPr>
              <a:t>PURPOSE OF THE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This system provides an online shopping site to manage the items in the shop and also help customers to purchase the items in online.</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l"/>
            <a:r>
              <a:rPr lang="en-US" sz="3200" dirty="0" smtClean="0">
                <a:latin typeface="Times New Roman" pitchFamily="18" charset="0"/>
                <a:cs typeface="Times New Roman" pitchFamily="18" charset="0"/>
              </a:rPr>
              <a:t>EXISTING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smtClean="0">
                <a:latin typeface="Times New Roman" pitchFamily="18" charset="0"/>
                <a:cs typeface="Times New Roman" pitchFamily="18" charset="0"/>
              </a:rPr>
              <a:t>This system is a manual system which doesn’t provide secure registration as well as profile management facilities customers</a:t>
            </a:r>
          </a:p>
          <a:p>
            <a:pPr lvl="0" algn="just">
              <a:lnSpc>
                <a:spcPct val="150000"/>
              </a:lnSpc>
            </a:pPr>
            <a:r>
              <a:rPr lang="en-US" sz="2000" dirty="0" smtClean="0">
                <a:latin typeface="Times New Roman" pitchFamily="18" charset="0"/>
                <a:cs typeface="Times New Roman" pitchFamily="18" charset="0"/>
              </a:rPr>
              <a:t>This system doesn’t provide online purchasing</a:t>
            </a:r>
          </a:p>
          <a:p>
            <a:pPr lvl="0" algn="just">
              <a:lnSpc>
                <a:spcPct val="150000"/>
              </a:lnSpc>
            </a:pPr>
            <a:r>
              <a:rPr lang="en-US" sz="2000" dirty="0" smtClean="0">
                <a:latin typeface="Times New Roman" pitchFamily="18" charset="0"/>
                <a:cs typeface="Times New Roman" pitchFamily="18" charset="0"/>
              </a:rPr>
              <a:t>This system can’t maintain most purchased items and least purchased items</a:t>
            </a:r>
          </a:p>
          <a:p>
            <a:pPr lvl="0" algn="just">
              <a:lnSpc>
                <a:spcPct val="150000"/>
              </a:lnSpc>
            </a:pPr>
            <a:r>
              <a:rPr lang="en-US" sz="2000" dirty="0" smtClean="0">
                <a:latin typeface="Times New Roman" pitchFamily="18" charset="0"/>
                <a:cs typeface="Times New Roman" pitchFamily="18" charset="0"/>
              </a:rPr>
              <a:t>Existing system can’t update the recent items for customers.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l"/>
            <a:r>
              <a:rPr lang="en-US" sz="3200" dirty="0" smtClean="0">
                <a:latin typeface="Times New Roman" pitchFamily="18" charset="0"/>
                <a:cs typeface="Times New Roman" pitchFamily="18" charset="0"/>
              </a:rPr>
              <a:t>PROPOSED SYSTEM: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marL="0" indent="-548640" algn="just">
              <a:lnSpc>
                <a:spcPct val="150000"/>
              </a:lnSpc>
              <a:buNone/>
            </a:pPr>
            <a:r>
              <a:rPr lang="en-US" sz="2000" dirty="0" smtClean="0">
                <a:latin typeface="Times New Roman" pitchFamily="18" charset="0"/>
                <a:cs typeface="Times New Roman" pitchFamily="18" charset="0"/>
              </a:rPr>
              <a:t> The development of this new system contains the following activities, which try to develop on-line application by keeping the entire process in the view of database integration approach.</a:t>
            </a:r>
          </a:p>
          <a:p>
            <a:pPr lvl="0" algn="just">
              <a:lnSpc>
                <a:spcPct val="150000"/>
              </a:lnSpc>
            </a:pPr>
            <a:r>
              <a:rPr lang="en-US" sz="2000" dirty="0" smtClean="0">
                <a:latin typeface="Times New Roman" pitchFamily="18" charset="0"/>
                <a:cs typeface="Times New Roman" pitchFamily="18" charset="0"/>
              </a:rPr>
              <a:t>Secure registration and profile management facilities for customers</a:t>
            </a:r>
          </a:p>
          <a:p>
            <a:pPr lvl="0" algn="just">
              <a:lnSpc>
                <a:spcPct val="150000"/>
              </a:lnSpc>
            </a:pPr>
            <a:r>
              <a:rPr lang="en-US" sz="2000" dirty="0" smtClean="0">
                <a:latin typeface="Times New Roman" pitchFamily="18" charset="0"/>
                <a:cs typeface="Times New Roman" pitchFamily="18" charset="0"/>
              </a:rPr>
              <a:t>Browsing through the email to see the items that are there in each category of products like apparel, kitchen accessories, bath accessories, food items etc.</a:t>
            </a:r>
          </a:p>
          <a:p>
            <a:pPr lvl="0" algn="just">
              <a:lnSpc>
                <a:spcPct val="150000"/>
              </a:lnSpc>
            </a:pPr>
            <a:r>
              <a:rPr lang="en-US" sz="2000" dirty="0" smtClean="0">
                <a:latin typeface="Times New Roman" pitchFamily="18" charset="0"/>
                <a:cs typeface="Times New Roman" pitchFamily="18" charset="0"/>
              </a:rPr>
              <a:t>Creating a shopping mart so that customer can Shop ‘n’ no of items and checkout finally with the entire shopping cart .</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47360"/>
          </a:xfrm>
        </p:spPr>
        <p:txBody>
          <a:bodyPr>
            <a:normAutofit/>
          </a:bodyPr>
          <a:lstStyle/>
          <a:p>
            <a:pPr lvl="0">
              <a:lnSpc>
                <a:spcPct val="150000"/>
              </a:lnSpc>
            </a:pPr>
            <a:r>
              <a:rPr lang="en-US" sz="2000" dirty="0" smtClean="0">
                <a:latin typeface="Times New Roman" pitchFamily="18" charset="0"/>
                <a:cs typeface="Times New Roman" pitchFamily="18" charset="0"/>
              </a:rPr>
              <a:t>Customers should be able to mail the shop about the items they would like to see in the shop.</a:t>
            </a:r>
          </a:p>
          <a:p>
            <a:pPr lvl="0">
              <a:lnSpc>
                <a:spcPct val="150000"/>
              </a:lnSpc>
            </a:pPr>
            <a:r>
              <a:rPr lang="en-US" sz="2000" dirty="0" smtClean="0">
                <a:latin typeface="Times New Roman" pitchFamily="18" charset="0"/>
                <a:cs typeface="Times New Roman" pitchFamily="18" charset="0"/>
              </a:rPr>
              <a:t>Secured mechanism for checking out from the shop.</a:t>
            </a:r>
          </a:p>
          <a:p>
            <a:pPr lvl="0">
              <a:lnSpc>
                <a:spcPct val="150000"/>
              </a:lnSpc>
            </a:pPr>
            <a:r>
              <a:rPr lang="en-US" sz="2000" dirty="0" smtClean="0">
                <a:latin typeface="Times New Roman" pitchFamily="18" charset="0"/>
                <a:cs typeface="Times New Roman" pitchFamily="18" charset="0"/>
              </a:rPr>
              <a:t>Updates to customers about the recent items in the shop.</a:t>
            </a:r>
          </a:p>
          <a:p>
            <a:pPr>
              <a:lnSpc>
                <a:spcPct val="150000"/>
              </a:lnSpc>
            </a:pPr>
            <a:r>
              <a:rPr lang="en-US" sz="2000" dirty="0" smtClean="0">
                <a:latin typeface="Times New Roman" pitchFamily="18" charset="0"/>
                <a:cs typeface="Times New Roman" pitchFamily="18" charset="0"/>
              </a:rPr>
              <a:t>Uploading most purchased items in each category of products in the shop like apparel, kitchen accessories, bath accessories, food items etc</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 NO OF MODULES: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algn="just">
              <a:lnSpc>
                <a:spcPct val="150000"/>
              </a:lnSpc>
              <a:buNone/>
            </a:pPr>
            <a:r>
              <a:rPr lang="en-US" sz="2000" dirty="0" smtClean="0">
                <a:latin typeface="Times New Roman" pitchFamily="18" charset="0"/>
                <a:cs typeface="Times New Roman" pitchFamily="18" charset="0"/>
              </a:rPr>
              <a:t>The system after careful analysis has been identified to be presented with the following</a:t>
            </a:r>
          </a:p>
          <a:p>
            <a:pPr algn="just">
              <a:lnSpc>
                <a:spcPct val="150000"/>
              </a:lnSpc>
              <a:buNone/>
            </a:pPr>
            <a:r>
              <a:rPr lang="en-US" sz="2000" dirty="0" smtClean="0">
                <a:latin typeface="Times New Roman" pitchFamily="18" charset="0"/>
                <a:cs typeface="Times New Roman" pitchFamily="18" charset="0"/>
              </a:rPr>
              <a:t>modules:</a:t>
            </a:r>
          </a:p>
          <a:p>
            <a:pPr algn="just">
              <a:lnSpc>
                <a:spcPct val="150000"/>
              </a:lnSpc>
            </a:pPr>
            <a:r>
              <a:rPr lang="en-US" sz="2000" dirty="0" smtClean="0">
                <a:latin typeface="Times New Roman" pitchFamily="18" charset="0"/>
                <a:cs typeface="Times New Roman" pitchFamily="18" charset="0"/>
              </a:rPr>
              <a:t>The Modules involved are</a:t>
            </a:r>
          </a:p>
          <a:p>
            <a:pPr lvl="0" algn="just">
              <a:lnSpc>
                <a:spcPct val="150000"/>
              </a:lnSpc>
            </a:pPr>
            <a:r>
              <a:rPr lang="en-US" sz="2000" dirty="0" smtClean="0">
                <a:latin typeface="Times New Roman" pitchFamily="18" charset="0"/>
                <a:cs typeface="Times New Roman" pitchFamily="18" charset="0"/>
              </a:rPr>
              <a:t>Customer</a:t>
            </a:r>
          </a:p>
          <a:p>
            <a:pPr lvl="0" algn="just">
              <a:lnSpc>
                <a:spcPct val="150000"/>
              </a:lnSpc>
            </a:pPr>
            <a:r>
              <a:rPr lang="en-US" sz="2000" dirty="0" smtClean="0">
                <a:latin typeface="Times New Roman" pitchFamily="18" charset="0"/>
                <a:cs typeface="Times New Roman" pitchFamily="18" charset="0"/>
              </a:rPr>
              <a:t>Employee</a:t>
            </a:r>
          </a:p>
          <a:p>
            <a:pPr lvl="0" algn="just">
              <a:lnSpc>
                <a:spcPct val="150000"/>
              </a:lnSpc>
            </a:pPr>
            <a:r>
              <a:rPr lang="en-US" sz="2000" dirty="0" smtClean="0">
                <a:latin typeface="Times New Roman" pitchFamily="18" charset="0"/>
                <a:cs typeface="Times New Roman" pitchFamily="18" charset="0"/>
              </a:rPr>
              <a:t>Admin</a:t>
            </a:r>
          </a:p>
          <a:p>
            <a:pPr lvl="0" algn="just">
              <a:lnSpc>
                <a:spcPct val="150000"/>
              </a:lnSpc>
            </a:pPr>
            <a:r>
              <a:rPr lang="en-US" sz="2000" dirty="0" smtClean="0">
                <a:latin typeface="Times New Roman" pitchFamily="18" charset="0"/>
                <a:cs typeface="Times New Roman" pitchFamily="18" charset="0"/>
              </a:rPr>
              <a:t>Security and authentication</a:t>
            </a:r>
          </a:p>
          <a:p>
            <a:pPr algn="just">
              <a:lnSpc>
                <a:spcPct val="150000"/>
              </a:lnSpc>
            </a:pPr>
            <a:r>
              <a:rPr lang="en-US" sz="2000" dirty="0" smtClean="0">
                <a:latin typeface="Times New Roman" pitchFamily="18" charset="0"/>
                <a:cs typeface="Times New Roman" pitchFamily="18" charset="0"/>
              </a:rPr>
              <a:t>Reports</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lvl="0"/>
            <a:r>
              <a:rPr lang="en-US" sz="3200" dirty="0" smtClean="0">
                <a:latin typeface="Times New Roman" pitchFamily="18" charset="0"/>
                <a:cs typeface="Times New Roman" pitchFamily="18" charset="0"/>
              </a:rPr>
              <a:t>CUSTOMER: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Customer searches the items by category wise, select the item and pay the bill. Customer takes online help from the administrator or employee. Customer check the status of the orders list.</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19</TotalTime>
  <Words>679</Words>
  <Application>Microsoft Office PowerPoint</Application>
  <PresentationFormat>On-screen Show (4:3)</PresentationFormat>
  <Paragraphs>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Franklin Gothic Book</vt:lpstr>
      <vt:lpstr>Times New Roman</vt:lpstr>
      <vt:lpstr>Wingdings 2</vt:lpstr>
      <vt:lpstr>Technic</vt:lpstr>
      <vt:lpstr>Online Shopping Cart</vt:lpstr>
      <vt:lpstr>OBJECTIVE:</vt:lpstr>
      <vt:lpstr>PowerPoint Presentation</vt:lpstr>
      <vt:lpstr>PURPOSE OF THE SYSTEM:</vt:lpstr>
      <vt:lpstr>EXISTING SYSTEM:</vt:lpstr>
      <vt:lpstr>PROPOSED SYSTEM:  </vt:lpstr>
      <vt:lpstr>PowerPoint Presentation</vt:lpstr>
      <vt:lpstr> NO OF MODULES:</vt:lpstr>
      <vt:lpstr>CUSTOMER:</vt:lpstr>
      <vt:lpstr>EMPLOYEE:</vt:lpstr>
      <vt:lpstr>ADMINISTRATOR:</vt:lpstr>
      <vt:lpstr>SECURITY AND AUTHENTICATION:</vt:lpstr>
      <vt:lpstr>REPORTS:</vt:lpstr>
      <vt:lpstr>SOFTWARE REQUIREMENTS : </vt:lpstr>
      <vt:lpstr>  HARDWARE REQUIREMENTS: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Cart</dc:title>
  <dc:creator>Admin</dc:creator>
  <cp:lastModifiedBy>Windows User</cp:lastModifiedBy>
  <cp:revision>5</cp:revision>
  <dcterms:created xsi:type="dcterms:W3CDTF">2006-08-16T00:00:00Z</dcterms:created>
  <dcterms:modified xsi:type="dcterms:W3CDTF">2019-07-20T14:14:55Z</dcterms:modified>
</cp:coreProperties>
</file>