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302" r:id="rId2"/>
    <p:sldId id="303" r:id="rId3"/>
    <p:sldId id="266" r:id="rId4"/>
    <p:sldId id="297" r:id="rId5"/>
    <p:sldId id="264" r:id="rId6"/>
    <p:sldId id="259" r:id="rId7"/>
    <p:sldId id="260" r:id="rId8"/>
    <p:sldId id="261" r:id="rId9"/>
    <p:sldId id="262" r:id="rId10"/>
    <p:sldId id="273" r:id="rId11"/>
    <p:sldId id="269" r:id="rId12"/>
    <p:sldId id="274" r:id="rId13"/>
    <p:sldId id="275" r:id="rId14"/>
    <p:sldId id="276" r:id="rId15"/>
    <p:sldId id="277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30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3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8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3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7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6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2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0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9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175351" cy="1295400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n-ZA" dirty="0" smtClean="0"/>
              <a:t>Problem Statement</a:t>
            </a:r>
            <a:endParaRPr lang="en-ZA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1" y="2362200"/>
            <a:ext cx="6019800" cy="3581399"/>
          </a:xfrm>
        </p:spPr>
        <p:txBody>
          <a:bodyPr/>
          <a:lstStyle/>
          <a:p>
            <a:r>
              <a:rPr lang="en-ZA" dirty="0" smtClean="0"/>
              <a:t>Redesign and implement a user friendly Flight, Car Hire, Hotel &amp; Holiday booking Application with advanced functionality and easy</a:t>
            </a:r>
            <a:r>
              <a:rPr lang="en-ZA" dirty="0" smtClean="0"/>
              <a:t> </a:t>
            </a:r>
            <a:r>
              <a:rPr lang="en-ZA" dirty="0"/>
              <a:t>usability.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4008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76200"/>
            <a:ext cx="5598111" cy="609600"/>
          </a:xfrm>
        </p:spPr>
        <p:txBody>
          <a:bodyPr>
            <a:normAutofit fontScale="90000"/>
          </a:bodyPr>
          <a:lstStyle/>
          <a:p>
            <a:r>
              <a:rPr lang="en-ZA" i="1" dirty="0" smtClean="0"/>
              <a:t>UI diagram</a:t>
            </a:r>
            <a:endParaRPr lang="en-ZA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0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712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1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890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069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430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832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1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601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093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039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4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644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4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56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6858001" cy="838200"/>
          </a:xfrm>
        </p:spPr>
        <p:txBody>
          <a:bodyPr/>
          <a:lstStyle/>
          <a:p>
            <a:r>
              <a:rPr lang="en-ZA" dirty="0" smtClean="0"/>
              <a:t>Project Overview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295400"/>
            <a:ext cx="6629400" cy="3200400"/>
          </a:xfrm>
        </p:spPr>
        <p:txBody>
          <a:bodyPr/>
          <a:lstStyle/>
          <a:p>
            <a:r>
              <a:rPr lang="en-ZA" dirty="0" smtClean="0"/>
              <a:t>The </a:t>
            </a:r>
            <a:r>
              <a:rPr lang="en-ZA" dirty="0" smtClean="0"/>
              <a:t>main purpose</a:t>
            </a:r>
            <a:r>
              <a:rPr lang="en-ZA" dirty="0" smtClean="0"/>
              <a:t> </a:t>
            </a:r>
            <a:r>
              <a:rPr lang="en-ZA" dirty="0" smtClean="0"/>
              <a:t>of this project is to design an </a:t>
            </a:r>
            <a:r>
              <a:rPr lang="en-ZA" dirty="0" err="1" smtClean="0"/>
              <a:t>onlline</a:t>
            </a:r>
            <a:r>
              <a:rPr lang="en-ZA" dirty="0" smtClean="0"/>
              <a:t> e-commerce system for </a:t>
            </a:r>
            <a:r>
              <a:rPr lang="en-ZA" dirty="0" smtClean="0"/>
              <a:t>like </a:t>
            </a:r>
            <a:r>
              <a:rPr lang="en-ZA" dirty="0" err="1" smtClean="0"/>
              <a:t>Kulula</a:t>
            </a:r>
            <a:r>
              <a:rPr lang="en-ZA" dirty="0" smtClean="0"/>
              <a:t> </a:t>
            </a:r>
            <a:r>
              <a:rPr lang="en-ZA" dirty="0" smtClean="0"/>
              <a:t>airlines. The system should allow the customer to search flights, search car hires, search for hotels as well as book and manage  a ticket based on their needs. The system will include the eight features of e-commerce ,namely: ubiquity, global reach, universal standards, richness, interactivity, information density, personalisation and lastly social technology. The system will be user-friendly.  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1329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445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0550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255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894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16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1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854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5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964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768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983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0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2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67000" y="457200"/>
            <a:ext cx="7162800" cy="914400"/>
          </a:xfrm>
        </p:spPr>
        <p:txBody>
          <a:bodyPr/>
          <a:lstStyle/>
          <a:p>
            <a:r>
              <a:rPr lang="en-ZA" dirty="0" smtClean="0"/>
              <a:t>OOP </a:t>
            </a:r>
            <a:r>
              <a:rPr lang="en-ZA" dirty="0" smtClean="0"/>
              <a:t>Principles Followed: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3000" y="1752600"/>
            <a:ext cx="7162799" cy="3048000"/>
          </a:xfrm>
        </p:spPr>
        <p:txBody>
          <a:bodyPr/>
          <a:lstStyle/>
          <a:p>
            <a:r>
              <a:rPr lang="en-ZA" b="1" dirty="0" smtClean="0"/>
              <a:t>Encapsulation:</a:t>
            </a:r>
            <a:r>
              <a:rPr lang="en-ZA" dirty="0" smtClean="0"/>
              <a:t> </a:t>
            </a:r>
            <a:r>
              <a:rPr lang="en-ZA" dirty="0" smtClean="0"/>
              <a:t> </a:t>
            </a:r>
            <a:r>
              <a:rPr lang="en-ZA" dirty="0" smtClean="0"/>
              <a:t>the </a:t>
            </a:r>
            <a:r>
              <a:rPr lang="en-ZA" dirty="0"/>
              <a:t>internal representation of an object is generally hidden from view outside of the object’s definition</a:t>
            </a:r>
            <a:r>
              <a:rPr lang="en-ZA" dirty="0" smtClean="0"/>
              <a:t>.</a:t>
            </a:r>
          </a:p>
          <a:p>
            <a:endParaRPr lang="en-ZA" dirty="0" smtClean="0"/>
          </a:p>
          <a:p>
            <a:r>
              <a:rPr lang="en-ZA" b="1" dirty="0"/>
              <a:t>Abstraction:</a:t>
            </a:r>
            <a:r>
              <a:rPr lang="en-ZA" dirty="0"/>
              <a:t> Hiding internal details and showing functionality is known as abstraction. Abstraction is closely tied to encapsulation and in a sense that it hides internal details of a class and only show its functionality</a:t>
            </a:r>
            <a:r>
              <a:rPr lang="en-ZA" dirty="0" smtClean="0"/>
              <a:t>.</a:t>
            </a:r>
          </a:p>
          <a:p>
            <a:endParaRPr lang="en-ZA" dirty="0" smtClean="0"/>
          </a:p>
          <a:p>
            <a:r>
              <a:rPr lang="en-ZA" b="1" dirty="0" smtClean="0"/>
              <a:t>Inheritance</a:t>
            </a:r>
            <a:r>
              <a:rPr lang="en-ZA" dirty="0" smtClean="0"/>
              <a:t>: When </a:t>
            </a:r>
            <a:r>
              <a:rPr lang="en-ZA" dirty="0"/>
              <a:t>one object acquires all the properties and behaviours of parent </a:t>
            </a:r>
            <a:r>
              <a:rPr lang="en-ZA" dirty="0" smtClean="0"/>
              <a:t>object. </a:t>
            </a:r>
            <a:r>
              <a:rPr lang="en-ZA" dirty="0"/>
              <a:t>It provides code reusability</a:t>
            </a:r>
            <a:r>
              <a:rPr lang="en-ZA" dirty="0" smtClean="0"/>
              <a:t>.</a:t>
            </a:r>
          </a:p>
          <a:p>
            <a:endParaRPr lang="en-ZA" dirty="0" smtClean="0"/>
          </a:p>
          <a:p>
            <a:r>
              <a:rPr lang="en-ZA" b="1" dirty="0" smtClean="0"/>
              <a:t>Polymorphism:</a:t>
            </a:r>
            <a:r>
              <a:rPr lang="en-ZA" dirty="0" smtClean="0"/>
              <a:t> </a:t>
            </a:r>
            <a:r>
              <a:rPr lang="en-ZA" dirty="0" smtClean="0"/>
              <a:t> </a:t>
            </a:r>
            <a:r>
              <a:rPr lang="en-ZA" dirty="0"/>
              <a:t>one </a:t>
            </a:r>
            <a:r>
              <a:rPr lang="en-ZA" dirty="0" smtClean="0"/>
              <a:t>object have </a:t>
            </a:r>
            <a:r>
              <a:rPr lang="en-ZA" dirty="0"/>
              <a:t>many forms. Polymorphism manifests itself by having multiple methods all with the same name, but slightly different functionality.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2902649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1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507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4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98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5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826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606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14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0"/>
            <a:ext cx="7238999" cy="609600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Ecommerce Platform </a:t>
            </a:r>
            <a:endParaRPr lang="en-Z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04838"/>
            <a:ext cx="619125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05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71800" y="533400"/>
            <a:ext cx="7045132" cy="838200"/>
          </a:xfrm>
        </p:spPr>
        <p:txBody>
          <a:bodyPr/>
          <a:lstStyle/>
          <a:p>
            <a:r>
              <a:rPr lang="en-ZA" dirty="0" smtClean="0"/>
              <a:t>Use-case diagram</a:t>
            </a:r>
            <a:endParaRPr lang="en-ZA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6764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Follow link  https</a:t>
            </a:r>
            <a:r>
              <a:rPr lang="en-ZA" dirty="0"/>
              <a:t>://go.gliffy.com/go/share/s24w5fnn2o1523nq2imi</a:t>
            </a:r>
          </a:p>
        </p:txBody>
      </p:sp>
    </p:spTree>
    <p:extLst>
      <p:ext uri="{BB962C8B-B14F-4D97-AF65-F5344CB8AC3E}">
        <p14:creationId xmlns:p14="http://schemas.microsoft.com/office/powerpoint/2010/main" val="365637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045911" cy="762000"/>
          </a:xfrm>
        </p:spPr>
        <p:txBody>
          <a:bodyPr/>
          <a:lstStyle/>
          <a:p>
            <a:r>
              <a:rPr lang="en-ZA" dirty="0" smtClean="0"/>
              <a:t>Class diagram</a:t>
            </a:r>
            <a:endParaRPr lang="en-ZA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9050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Follow link    https</a:t>
            </a:r>
            <a:r>
              <a:rPr lang="en-ZA" dirty="0"/>
              <a:t>://go.gliffy.com/go/publish/12583474</a:t>
            </a:r>
          </a:p>
        </p:txBody>
      </p:sp>
    </p:spTree>
    <p:extLst>
      <p:ext uri="{BB962C8B-B14F-4D97-AF65-F5344CB8AC3E}">
        <p14:creationId xmlns:p14="http://schemas.microsoft.com/office/powerpoint/2010/main" val="10456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122111" cy="762000"/>
          </a:xfrm>
        </p:spPr>
        <p:txBody>
          <a:bodyPr/>
          <a:lstStyle/>
          <a:p>
            <a:r>
              <a:rPr lang="en-ZA" dirty="0" smtClean="0"/>
              <a:t>Sequence </a:t>
            </a:r>
            <a:r>
              <a:rPr lang="en-ZA" dirty="0" smtClean="0"/>
              <a:t>diagram snippet</a:t>
            </a:r>
            <a:endParaRPr lang="en-Z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11890"/>
            <a:ext cx="8926640" cy="311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98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122111" cy="762000"/>
          </a:xfrm>
        </p:spPr>
        <p:txBody>
          <a:bodyPr/>
          <a:lstStyle/>
          <a:p>
            <a:r>
              <a:rPr lang="en-ZA" dirty="0" smtClean="0"/>
              <a:t>Architecture </a:t>
            </a:r>
            <a:r>
              <a:rPr lang="en-ZA" dirty="0" smtClean="0"/>
              <a:t>Diagram</a:t>
            </a:r>
            <a:endParaRPr lang="en-Z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6" y="685800"/>
            <a:ext cx="8609013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8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343" y="0"/>
            <a:ext cx="6512511" cy="685800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Data Flow Diagram</a:t>
            </a:r>
            <a:endParaRPr lang="en-Z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400"/>
            <a:ext cx="5872162" cy="623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7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</TotalTime>
  <Words>171</Words>
  <Application>Microsoft Office PowerPoint</Application>
  <PresentationFormat>On-screen Show (4:3)</PresentationFormat>
  <Paragraphs>21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Problem Statement</vt:lpstr>
      <vt:lpstr>Project Overview</vt:lpstr>
      <vt:lpstr>OOP Principles Followed:</vt:lpstr>
      <vt:lpstr>Ecommerce Platform </vt:lpstr>
      <vt:lpstr>Use-case diagram</vt:lpstr>
      <vt:lpstr>Class diagram</vt:lpstr>
      <vt:lpstr>Sequence diagram snippet</vt:lpstr>
      <vt:lpstr>Architecture Diagram</vt:lpstr>
      <vt:lpstr>Data Flow Diagram</vt:lpstr>
      <vt:lpstr>UI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Jody Delora Ecommerce Project</dc:title>
  <dc:creator>User</dc:creator>
  <cp:lastModifiedBy>Reverside SkillsRevo</cp:lastModifiedBy>
  <cp:revision>49</cp:revision>
  <dcterms:created xsi:type="dcterms:W3CDTF">2006-08-16T00:00:00Z</dcterms:created>
  <dcterms:modified xsi:type="dcterms:W3CDTF">2018-05-31T13:48:50Z</dcterms:modified>
</cp:coreProperties>
</file>