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302" r:id="rId2"/>
    <p:sldId id="303" r:id="rId3"/>
    <p:sldId id="266" r:id="rId4"/>
    <p:sldId id="297" r:id="rId5"/>
    <p:sldId id="264" r:id="rId6"/>
    <p:sldId id="259" r:id="rId7"/>
    <p:sldId id="260" r:id="rId8"/>
    <p:sldId id="261" r:id="rId9"/>
    <p:sldId id="262" r:id="rId10"/>
    <p:sldId id="305" r:id="rId11"/>
    <p:sldId id="306" r:id="rId12"/>
    <p:sldId id="273" r:id="rId13"/>
    <p:sldId id="269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304" r:id="rId37"/>
    <p:sldId id="307" r:id="rId38"/>
    <p:sldId id="311" r:id="rId39"/>
    <p:sldId id="312" r:id="rId40"/>
    <p:sldId id="308" r:id="rId41"/>
    <p:sldId id="309" r:id="rId42"/>
    <p:sldId id="31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85" d="100"/>
          <a:sy n="85" d="100"/>
        </p:scale>
        <p:origin x="30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9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175351" cy="1295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ZA" dirty="0" smtClean="0"/>
              <a:t>Problem Statement</a:t>
            </a:r>
            <a:endParaRPr lang="en-Z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1" y="2362200"/>
            <a:ext cx="6019800" cy="3581399"/>
          </a:xfrm>
        </p:spPr>
        <p:txBody>
          <a:bodyPr/>
          <a:lstStyle/>
          <a:p>
            <a:r>
              <a:rPr lang="en-ZA" dirty="0" smtClean="0"/>
              <a:t>Redesign and implement a user friendly Flight, Car Hire, Hotel &amp; Holiday booking Application with advanced functionality and easy </a:t>
            </a:r>
            <a:r>
              <a:rPr lang="en-ZA" dirty="0"/>
              <a:t>usability.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400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FLIGHTS ERD DIAGRAM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28" y="1143000"/>
            <a:ext cx="944880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24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9458325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22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76200"/>
            <a:ext cx="5598111" cy="609600"/>
          </a:xfrm>
        </p:spPr>
        <p:txBody>
          <a:bodyPr>
            <a:normAutofit fontScale="90000"/>
          </a:bodyPr>
          <a:lstStyle/>
          <a:p>
            <a:r>
              <a:rPr lang="en-ZA" i="1" dirty="0" smtClean="0"/>
              <a:t>UI diagram</a:t>
            </a:r>
            <a:endParaRPr lang="en-ZA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0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71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90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06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43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83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59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60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09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5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3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6858001" cy="838200"/>
          </a:xfrm>
        </p:spPr>
        <p:txBody>
          <a:bodyPr/>
          <a:lstStyle/>
          <a:p>
            <a:r>
              <a:rPr lang="en-ZA" dirty="0" smtClean="0"/>
              <a:t>Project Overview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6629400" cy="3200400"/>
          </a:xfrm>
        </p:spPr>
        <p:txBody>
          <a:bodyPr/>
          <a:lstStyle/>
          <a:p>
            <a:r>
              <a:rPr lang="en-ZA" dirty="0" smtClean="0"/>
              <a:t>The main purpose of this project is to design an </a:t>
            </a:r>
            <a:r>
              <a:rPr lang="en-ZA" dirty="0" err="1" smtClean="0"/>
              <a:t>onlline</a:t>
            </a:r>
            <a:r>
              <a:rPr lang="en-ZA" dirty="0" smtClean="0"/>
              <a:t> e-commerce system for like </a:t>
            </a:r>
            <a:r>
              <a:rPr lang="en-ZA" dirty="0" err="1" smtClean="0"/>
              <a:t>Kulula</a:t>
            </a:r>
            <a:r>
              <a:rPr lang="en-ZA" dirty="0" smtClean="0"/>
              <a:t> airlines. The system should allow the customer to search flights, search car hires, search for hotels as well as book and manage  a ticket based on their needs. The system will include the eight features of e-commerce ,namely: ubiquity, global reach, universal standards, richness, interactivity, information density, personalisation and lastly social technology. The system will be user-friendly.  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132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44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562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44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550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255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894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16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854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5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964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76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0" y="457200"/>
            <a:ext cx="7162800" cy="914400"/>
          </a:xfrm>
        </p:spPr>
        <p:txBody>
          <a:bodyPr/>
          <a:lstStyle/>
          <a:p>
            <a:r>
              <a:rPr lang="en-ZA" dirty="0" smtClean="0"/>
              <a:t>OOP Principles Followed: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3000" y="1752600"/>
            <a:ext cx="7162799" cy="3048000"/>
          </a:xfrm>
        </p:spPr>
        <p:txBody>
          <a:bodyPr/>
          <a:lstStyle/>
          <a:p>
            <a:r>
              <a:rPr lang="en-ZA" b="1" dirty="0" smtClean="0"/>
              <a:t>Encapsulation:</a:t>
            </a:r>
            <a:r>
              <a:rPr lang="en-ZA" dirty="0" smtClean="0"/>
              <a:t>  the </a:t>
            </a:r>
            <a:r>
              <a:rPr lang="en-ZA" dirty="0"/>
              <a:t>internal representation of an object is generally hidden from view outside of the object’s definition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/>
              <a:t>Abstraction:</a:t>
            </a:r>
            <a:r>
              <a:rPr lang="en-ZA" dirty="0"/>
              <a:t> Hiding internal details and showing functionality is known as abstraction. Abstraction is closely tied to encapsulation and in a sense that it hides internal details of a class and only show its functionality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 smtClean="0"/>
              <a:t>Inheritance</a:t>
            </a:r>
            <a:r>
              <a:rPr lang="en-ZA" dirty="0" smtClean="0"/>
              <a:t>: When </a:t>
            </a:r>
            <a:r>
              <a:rPr lang="en-ZA" dirty="0"/>
              <a:t>one object acquires all the properties and behaviours of parent </a:t>
            </a:r>
            <a:r>
              <a:rPr lang="en-ZA" dirty="0" smtClean="0"/>
              <a:t>object. </a:t>
            </a:r>
            <a:r>
              <a:rPr lang="en-ZA" dirty="0"/>
              <a:t>It provides code reusability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 smtClean="0"/>
              <a:t>Polymorphism:</a:t>
            </a:r>
            <a:r>
              <a:rPr lang="en-ZA" dirty="0" smtClean="0"/>
              <a:t>  </a:t>
            </a:r>
            <a:r>
              <a:rPr lang="en-ZA" dirty="0"/>
              <a:t>one </a:t>
            </a:r>
            <a:r>
              <a:rPr lang="en-ZA" dirty="0" smtClean="0"/>
              <a:t>object have </a:t>
            </a:r>
            <a:r>
              <a:rPr lang="en-ZA" dirty="0"/>
              <a:t>many forms. Polymorphism manifests itself by having multiple methods all with the same name, but slightly different functionality.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902649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98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0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25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507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98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5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826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606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46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58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5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02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59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476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59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0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0"/>
            <a:ext cx="7238999" cy="6096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Ecommerce Platform </a:t>
            </a:r>
            <a:endParaRPr lang="en-Z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04838"/>
            <a:ext cx="619125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058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60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59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043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20950" cy="792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061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86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1800" y="533400"/>
            <a:ext cx="7045132" cy="838200"/>
          </a:xfrm>
        </p:spPr>
        <p:txBody>
          <a:bodyPr/>
          <a:lstStyle/>
          <a:p>
            <a:r>
              <a:rPr lang="en-ZA" dirty="0" smtClean="0"/>
              <a:t>Use-case diagram</a:t>
            </a:r>
            <a:endParaRPr lang="en-ZA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6764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Follow link  https</a:t>
            </a:r>
            <a:r>
              <a:rPr lang="en-ZA" dirty="0"/>
              <a:t>://go.gliffy.com/go/share/s24w5fnn2o1523nq2imi</a:t>
            </a:r>
          </a:p>
        </p:txBody>
      </p:sp>
    </p:spTree>
    <p:extLst>
      <p:ext uri="{BB962C8B-B14F-4D97-AF65-F5344CB8AC3E}">
        <p14:creationId xmlns:p14="http://schemas.microsoft.com/office/powerpoint/2010/main" val="365637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045911" cy="762000"/>
          </a:xfrm>
        </p:spPr>
        <p:txBody>
          <a:bodyPr/>
          <a:lstStyle/>
          <a:p>
            <a:r>
              <a:rPr lang="en-ZA" dirty="0" smtClean="0"/>
              <a:t>Class diagram</a:t>
            </a:r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9050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Follow link    https</a:t>
            </a:r>
            <a:r>
              <a:rPr lang="en-ZA" dirty="0"/>
              <a:t>://go.gliffy.com/go/publish/12583474</a:t>
            </a:r>
          </a:p>
        </p:txBody>
      </p:sp>
    </p:spTree>
    <p:extLst>
      <p:ext uri="{BB962C8B-B14F-4D97-AF65-F5344CB8AC3E}">
        <p14:creationId xmlns:p14="http://schemas.microsoft.com/office/powerpoint/2010/main" val="10456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122111" cy="762000"/>
          </a:xfrm>
        </p:spPr>
        <p:txBody>
          <a:bodyPr/>
          <a:lstStyle/>
          <a:p>
            <a:r>
              <a:rPr lang="en-ZA" dirty="0" smtClean="0"/>
              <a:t>Sequence diagram snippet</a:t>
            </a:r>
            <a:endParaRPr lang="en-Z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1890"/>
            <a:ext cx="8926640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98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22111" cy="762000"/>
          </a:xfrm>
        </p:spPr>
        <p:txBody>
          <a:bodyPr/>
          <a:lstStyle/>
          <a:p>
            <a:r>
              <a:rPr lang="en-ZA" dirty="0" smtClean="0"/>
              <a:t>Architecture Diagram</a:t>
            </a:r>
            <a:endParaRPr lang="en-Z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685800"/>
            <a:ext cx="8609013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8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343" y="0"/>
            <a:ext cx="6512511" cy="6858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Data Flow Diagram</a:t>
            </a:r>
            <a:endParaRPr lang="en-Z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5872162" cy="623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7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174</Words>
  <Application>Microsoft Office PowerPoint</Application>
  <PresentationFormat>On-screen Show (4:3)</PresentationFormat>
  <Paragraphs>22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Problem Statement</vt:lpstr>
      <vt:lpstr>Project Overview</vt:lpstr>
      <vt:lpstr>OOP Principles Followed:</vt:lpstr>
      <vt:lpstr>Ecommerce Platform </vt:lpstr>
      <vt:lpstr>Use-case diagram</vt:lpstr>
      <vt:lpstr>Class diagram</vt:lpstr>
      <vt:lpstr>Sequence diagram snippet</vt:lpstr>
      <vt:lpstr>Architecture Diagram</vt:lpstr>
      <vt:lpstr>Data Flow Diagram</vt:lpstr>
      <vt:lpstr>FLIGHTS ERD DIAGRAM</vt:lpstr>
      <vt:lpstr>PowerPoint Presentation</vt:lpstr>
      <vt:lpstr>UI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Jody Delora Ecommerce Project</dc:title>
  <dc:creator>User</dc:creator>
  <cp:lastModifiedBy>Reverside SkillsRevo</cp:lastModifiedBy>
  <cp:revision>54</cp:revision>
  <dcterms:created xsi:type="dcterms:W3CDTF">2006-08-16T00:00:00Z</dcterms:created>
  <dcterms:modified xsi:type="dcterms:W3CDTF">2018-06-13T12:52:15Z</dcterms:modified>
</cp:coreProperties>
</file>