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F692-C5E0-42C9-AD49-F9E77BE5B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097FD-7713-4F34-83B3-04720A263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D91B-2728-476B-8445-C30300B8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89F4B-BEA9-4116-A5AA-0AF1BF74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95BEB-B66F-44A7-B9B3-B1530103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391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2953-6676-4449-97F6-4A733EFA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35673-94C8-4647-98BE-DE39DF2C1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F1DAD-8D06-4EDC-9B77-08C5C232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C951-C589-4B26-8CBE-BF4D7D7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DBCB9-7687-4ED4-BD07-40912C08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4321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06E74-E6BB-42DB-B4D2-24D97149A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1C336-43BE-48A8-A82A-016E1F85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0305D-2D27-4D04-BE49-E7E30F7B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E68B-EA71-44F5-BB65-AAE66AAA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B4CE-59A2-4DFC-A96B-526AA17C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037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AC25-D129-4C93-B424-DC5DD14D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03AB-04D4-4309-A315-F4CC2FA8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324A-B930-4837-BABC-C0D2F9D4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1254-EAF9-4F62-815E-7555789C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849A9-D738-40C6-AB44-EBE2DFFD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7322-79EC-4003-9760-A01080CA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06408-5DD9-4139-9EA9-917B2ED3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27E88-1B92-4D80-9A6E-0A9B96F8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DAABC-7176-4EDC-AAA5-C2754ECA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83D5-26BE-46AC-A9C3-2C912E5D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20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84EA-99FA-4736-A03C-D1C045E80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5836-5575-466B-98A2-5C9F06779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0065-8DA5-449B-A164-F9CF01EE0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8355C-F95E-4EF8-87BC-7B92084B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7AE6-F129-466C-BEF9-6BDED3B7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F61BE-B924-4504-B976-7849DAA1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331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8072-01C3-4BB5-B7C5-60BB1579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34ADB-E2F6-479F-9C1F-652DDA3F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36B5-1DA4-458F-9478-781C8662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DDD13-3AB0-4287-BA51-7B668FF2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5AA59-54BA-414B-83BA-B708A0319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BB487-AE2E-47BF-A7B2-866ED1E9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175CE-6389-4DFA-9AB9-D8D0AA3E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2FC0B-EADD-4040-AB2C-62A28201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659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1338-8312-4357-BE7E-FFE083A8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F4D6A-C9E1-4376-B6FF-B34B03E2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B0F8F-D3EF-4E39-8D07-F5E9FA7E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C7037-617E-4B5C-B327-1849769A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995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A896B-DC62-4F37-A2AF-37DA11CA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EFF63-E425-404E-B7CF-451BD4D5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7AAB-4046-4974-A6E6-A73F0CCA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81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2CB-38F7-4C44-A722-4A50CDAE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BA6F-01C4-4366-AF58-38EAA30A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24336-2898-4244-B96C-8D6EE1CF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3BFCC-42AF-456E-B691-C3CECDE5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9D46A-A4A8-4BFB-8BC7-7D1C4A38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DA343-0689-4007-91FB-2806571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48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8B65-9D41-4614-94F4-12B1BDB4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A426F-7A81-4A42-9BEA-2DED8BC38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0BB10-D498-4F9C-82DE-2A258E7E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AE50F-41A3-4B4E-A7F7-02540F54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1C363-C29E-4AD7-B697-2257D707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3ACA-5A7A-492F-8CE7-4124F4F4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13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11DD5-2BA1-46E6-8615-12DC3563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5A78D-E923-4FBB-BAF3-0F65040FF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F7849-6ABA-4266-9846-657CA5B14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9D14-8F98-488D-8412-27DEBA79FF14}" type="datetimeFigureOut">
              <a:rPr lang="en-ZA" smtClean="0"/>
              <a:t>03 Aug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67C11-9500-4C42-A7B5-50007EFB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784B-FC3A-4529-B3D7-F0D92713C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90FC-CA88-4831-A01B-BB99A90C365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282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4A08-FDC0-4292-82B0-2CF77FE31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729"/>
            <a:ext cx="9144000" cy="1296538"/>
          </a:xfrm>
        </p:spPr>
        <p:txBody>
          <a:bodyPr>
            <a:normAutofit/>
          </a:bodyPr>
          <a:lstStyle/>
          <a:p>
            <a:r>
              <a:rPr lang="en-ZA" sz="6600" b="1" dirty="0"/>
              <a:t>How to Install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AF692-B632-45F0-94AD-422A8C9F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867" y="2374710"/>
            <a:ext cx="11081982" cy="3360927"/>
          </a:xfrm>
        </p:spPr>
        <p:txBody>
          <a:bodyPr>
            <a:normAutofit fontScale="92500" lnSpcReduction="10000"/>
          </a:bodyPr>
          <a:lstStyle/>
          <a:p>
            <a:r>
              <a:rPr lang="en-ZA" b="1" u="sng" dirty="0"/>
              <a:t>Back-End  ( Bookshelf , </a:t>
            </a:r>
            <a:r>
              <a:rPr lang="en-ZA" b="1" u="sng" dirty="0" err="1"/>
              <a:t>Knex</a:t>
            </a:r>
            <a:r>
              <a:rPr lang="en-ZA" b="1" u="sng" dirty="0"/>
              <a:t> , Postgres )</a:t>
            </a:r>
          </a:p>
          <a:p>
            <a:endParaRPr lang="en-ZA" b="1" u="sng" dirty="0"/>
          </a:p>
          <a:p>
            <a:r>
              <a:rPr lang="en-ZA" b="1" u="sng" dirty="0">
                <a:solidFill>
                  <a:srgbClr val="FF0000"/>
                </a:solidFill>
              </a:rPr>
              <a:t>NB: use chrome browser and install the “Access-control-allow-cross-origin” for the app store(green button in top right of chrome window should appear)</a:t>
            </a:r>
            <a:endParaRPr lang="en-ZA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/>
              <a:t>Postgres Set-Up =&gt;    </a:t>
            </a:r>
            <a:r>
              <a:rPr lang="en-ZA" dirty="0"/>
              <a:t>Create Database in Postgres “ </a:t>
            </a:r>
            <a:r>
              <a:rPr lang="en-ZA" dirty="0" err="1"/>
              <a:t>Jobwebsite_db</a:t>
            </a:r>
            <a:r>
              <a:rPr lang="en-ZA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/>
              <a:t>Dummy Database data Set-up =&gt;    </a:t>
            </a:r>
            <a:r>
              <a:rPr lang="en-ZA" dirty="0" err="1"/>
              <a:t>knex</a:t>
            </a:r>
            <a:r>
              <a:rPr lang="en-ZA" dirty="0"/>
              <a:t> </a:t>
            </a:r>
            <a:r>
              <a:rPr lang="en-ZA" dirty="0" err="1"/>
              <a:t>migrate:lastest</a:t>
            </a:r>
            <a:r>
              <a:rPr lang="en-ZA" dirty="0"/>
              <a:t>  </a:t>
            </a:r>
            <a:r>
              <a:rPr lang="en-ZA" dirty="0">
                <a:solidFill>
                  <a:srgbClr val="FF0000"/>
                </a:solidFill>
              </a:rPr>
              <a:t>(\</a:t>
            </a:r>
            <a:r>
              <a:rPr lang="en-ZA" dirty="0" err="1">
                <a:solidFill>
                  <a:srgbClr val="FF0000"/>
                </a:solidFill>
              </a:rPr>
              <a:t>chaluutali</a:t>
            </a:r>
            <a:r>
              <a:rPr lang="en-ZA" dirty="0">
                <a:solidFill>
                  <a:srgbClr val="FF0000"/>
                </a:solidFill>
              </a:rPr>
              <a:t>\jobsite\jobsite) in the command 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/>
              <a:t>Install =&gt;  </a:t>
            </a:r>
            <a:r>
              <a:rPr lang="en-ZA" dirty="0" err="1"/>
              <a:t>npm</a:t>
            </a:r>
            <a:r>
              <a:rPr lang="en-ZA" dirty="0"/>
              <a:t> install;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b="1" dirty="0"/>
              <a:t>Run back-end =&gt;  </a:t>
            </a:r>
            <a:r>
              <a:rPr lang="en-ZA" dirty="0" err="1"/>
              <a:t>npm</a:t>
            </a:r>
            <a:r>
              <a:rPr lang="en-ZA" dirty="0"/>
              <a:t> start;  </a:t>
            </a:r>
          </a:p>
          <a:p>
            <a:endParaRPr lang="en-Z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587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4263-D161-4AB3-84B0-6FB51F77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18E074-2854-4F97-BACA-E6E909877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8FB3-0661-432A-83FA-B51EC043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320A05-7AE6-4DEA-961D-447261B8B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3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C8CD-DD1B-4EA1-ADA7-C398DDAC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89A9-A71E-47CB-AC42-5D43893B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33" y="1825625"/>
            <a:ext cx="1094436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ZA" b="1" u="sng" dirty="0"/>
              <a:t>    Front-end ( React </a:t>
            </a:r>
            <a:r>
              <a:rPr lang="en-ZA" b="1" u="sng" dirty="0" err="1"/>
              <a:t>js</a:t>
            </a:r>
            <a:r>
              <a:rPr lang="en-ZA" b="1" u="sng" dirty="0"/>
              <a:t> , Redux </a:t>
            </a:r>
            <a:r>
              <a:rPr lang="en-ZA" b="1" u="sng" dirty="0" err="1"/>
              <a:t>js</a:t>
            </a:r>
            <a:r>
              <a:rPr lang="en-ZA" b="1" u="sng" dirty="0"/>
              <a:t> , Node express </a:t>
            </a:r>
            <a:r>
              <a:rPr lang="en-ZA" b="1" u="sng" dirty="0" err="1"/>
              <a:t>js</a:t>
            </a:r>
            <a:r>
              <a:rPr lang="en-ZA" b="1" u="sng" dirty="0"/>
              <a:t> )  </a:t>
            </a:r>
          </a:p>
          <a:p>
            <a:pPr marL="0" indent="0" algn="ctr">
              <a:buNone/>
            </a:pPr>
            <a:endParaRPr lang="en-ZA" b="1" dirty="0"/>
          </a:p>
          <a:p>
            <a:pPr algn="ctr"/>
            <a:r>
              <a:rPr lang="en-ZA" b="1" dirty="0"/>
              <a:t>Install =&gt;</a:t>
            </a:r>
            <a:r>
              <a:rPr lang="en-ZA" dirty="0"/>
              <a:t>  </a:t>
            </a:r>
            <a:r>
              <a:rPr lang="en-ZA" dirty="0" err="1"/>
              <a:t>npm</a:t>
            </a:r>
            <a:r>
              <a:rPr lang="en-ZA" dirty="0"/>
              <a:t> install ;</a:t>
            </a:r>
            <a:endParaRPr lang="en-ZA" b="1" dirty="0"/>
          </a:p>
          <a:p>
            <a:pPr algn="ctr"/>
            <a:r>
              <a:rPr lang="en-ZA" b="1" dirty="0"/>
              <a:t>Run =&gt;   </a:t>
            </a:r>
            <a:r>
              <a:rPr lang="en-ZA" dirty="0" err="1"/>
              <a:t>npm</a:t>
            </a:r>
            <a:r>
              <a:rPr lang="en-ZA" dirty="0"/>
              <a:t> start; </a:t>
            </a:r>
            <a:r>
              <a:rPr lang="en-ZA" dirty="0">
                <a:solidFill>
                  <a:srgbClr val="FF0000"/>
                </a:solidFill>
              </a:rPr>
              <a:t>(\</a:t>
            </a:r>
            <a:r>
              <a:rPr lang="en-ZA" dirty="0" err="1">
                <a:solidFill>
                  <a:srgbClr val="FF0000"/>
                </a:solidFill>
              </a:rPr>
              <a:t>chaluutali</a:t>
            </a:r>
            <a:r>
              <a:rPr lang="en-ZA" dirty="0">
                <a:solidFill>
                  <a:srgbClr val="FF0000"/>
                </a:solidFill>
              </a:rPr>
              <a:t>\jobsite\jobsite\client ) in command line </a:t>
            </a:r>
          </a:p>
          <a:p>
            <a:pPr marL="0" indent="0" algn="ctr">
              <a:buNone/>
            </a:pPr>
            <a:endParaRPr lang="en-ZA" dirty="0"/>
          </a:p>
          <a:p>
            <a:pPr algn="ctr"/>
            <a:r>
              <a:rPr lang="en-ZA" dirty="0"/>
              <a:t>Happy Testing </a:t>
            </a:r>
            <a:r>
              <a:rPr lang="en-ZA" dirty="0">
                <a:sym typeface="Wingdings" panose="05000000000000000000" pitchFamily="2" charset="2"/>
              </a:rPr>
              <a:t>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68255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4814-C0FD-4759-83FB-BBBEC1DC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DFC4EF-9BFE-446E-AC91-D1EE80F14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72266" cy="69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4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9EAF-D07C-4080-8CDB-8E847669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E74E6D-63EB-4B60-B175-6A6D35F49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14639" cy="68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E68F-A53D-49BF-AD59-7BDF70C3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C39047-21C8-4946-8ADB-DC4A85149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83" y="87005"/>
            <a:ext cx="11928142" cy="67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5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8106-34CE-4368-857F-2501FCE9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01B69-A3BC-4363-AC09-21C6B393D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DCCF-17C0-45DB-9D79-33319415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EE690A-9A13-4536-A8EA-3E2A1CA4E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82" y="30707"/>
            <a:ext cx="12082818" cy="67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6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C5B1-92B2-4CC6-85F4-71F0D6D0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74CA93-C056-4336-BBBE-FBCD7A42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2957"/>
            <a:ext cx="12115632" cy="68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73FF-FB0C-416A-91CD-829EFF0E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1A40A-F646-4154-A2C2-642CABD4E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9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How to Install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</dc:title>
  <dc:creator>PSMA 10</dc:creator>
  <cp:lastModifiedBy>PSMA 10</cp:lastModifiedBy>
  <cp:revision>7</cp:revision>
  <dcterms:created xsi:type="dcterms:W3CDTF">2018-08-03T08:25:37Z</dcterms:created>
  <dcterms:modified xsi:type="dcterms:W3CDTF">2018-08-03T09:55:58Z</dcterms:modified>
</cp:coreProperties>
</file>