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F692-C5E0-42C9-AD49-F9E77BE5B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097FD-7713-4F34-83B3-04720A263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4D91B-2728-476B-8445-C30300B8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D14-8F98-488D-8412-27DEBA79FF14}" type="datetimeFigureOut">
              <a:rPr lang="en-ZA" smtClean="0"/>
              <a:t>03 Aug 2018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89F4B-BEA9-4116-A5AA-0AF1BF74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95BEB-B66F-44A7-B9B3-B1530103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90FC-CA88-4831-A01B-BB99A90C36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91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2953-6676-4449-97F6-4A733EFA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35673-94C8-4647-98BE-DE39DF2C1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F1DAD-8D06-4EDC-9B77-08C5C232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D14-8F98-488D-8412-27DEBA79FF14}" type="datetimeFigureOut">
              <a:rPr lang="en-ZA" smtClean="0"/>
              <a:t>03 Aug 2018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DC951-C589-4B26-8CBE-BF4D7D7E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DBCB9-7687-4ED4-BD07-40912C08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90FC-CA88-4831-A01B-BB99A90C36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432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06E74-E6BB-42DB-B4D2-24D97149A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1C336-43BE-48A8-A82A-016E1F85A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0305D-2D27-4D04-BE49-E7E30F7B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D14-8F98-488D-8412-27DEBA79FF14}" type="datetimeFigureOut">
              <a:rPr lang="en-ZA" smtClean="0"/>
              <a:t>03 Aug 2018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E68B-EA71-44F5-BB65-AAE66AAA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1B4CE-59A2-4DFC-A96B-526AA17C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90FC-CA88-4831-A01B-BB99A90C36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374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AC25-D129-4C93-B424-DC5DD14D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03AB-04D4-4309-A315-F4CC2FA8A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A324A-B930-4837-BABC-C0D2F9D4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D14-8F98-488D-8412-27DEBA79FF14}" type="datetimeFigureOut">
              <a:rPr lang="en-ZA" smtClean="0"/>
              <a:t>03 Aug 2018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21254-EAF9-4F62-815E-7555789C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849A9-D738-40C6-AB44-EBE2DFFD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90FC-CA88-4831-A01B-BB99A90C36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9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7322-79EC-4003-9760-A01080CA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06408-5DD9-4139-9EA9-917B2ED37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27E88-1B92-4D80-9A6E-0A9B96F8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D14-8F98-488D-8412-27DEBA79FF14}" type="datetimeFigureOut">
              <a:rPr lang="en-ZA" smtClean="0"/>
              <a:t>03 Aug 2018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DAABC-7176-4EDC-AAA5-C2754ECA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B83D5-26BE-46AC-A9C3-2C912E5D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90FC-CA88-4831-A01B-BB99A90C36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20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84EA-99FA-4736-A03C-D1C045E8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F5836-5575-466B-98A2-5C9F06779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50065-8DA5-449B-A164-F9CF01EE0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8355C-F95E-4EF8-87BC-7B92084B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D14-8F98-488D-8412-27DEBA79FF14}" type="datetimeFigureOut">
              <a:rPr lang="en-ZA" smtClean="0"/>
              <a:t>03 Aug 2018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77AE6-F129-466C-BEF9-6BDED3B7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F61BE-B924-4504-B976-7849DAA1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90FC-CA88-4831-A01B-BB99A90C36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331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8072-01C3-4BB5-B7C5-60BB1579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34ADB-E2F6-479F-9C1F-652DDA3F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336B5-1DA4-458F-9478-781C8662F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DDD13-3AB0-4287-BA51-7B668FF21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5AA59-54BA-414B-83BA-B708A0319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BB487-AE2E-47BF-A7B2-866ED1E9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D14-8F98-488D-8412-27DEBA79FF14}" type="datetimeFigureOut">
              <a:rPr lang="en-ZA" smtClean="0"/>
              <a:t>03 Aug 2018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175CE-6389-4DFA-9AB9-D8D0AA3E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2FC0B-EADD-4040-AB2C-62A28201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90FC-CA88-4831-A01B-BB99A90C36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659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1338-8312-4357-BE7E-FFE083A8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F4D6A-C9E1-4376-B6FF-B34B03E2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D14-8F98-488D-8412-27DEBA79FF14}" type="datetimeFigureOut">
              <a:rPr lang="en-ZA" smtClean="0"/>
              <a:t>03 Aug 2018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B0F8F-D3EF-4E39-8D07-F5E9FA7E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C7037-617E-4B5C-B327-1849769A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90FC-CA88-4831-A01B-BB99A90C36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995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A896B-DC62-4F37-A2AF-37DA11CA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D14-8F98-488D-8412-27DEBA79FF14}" type="datetimeFigureOut">
              <a:rPr lang="en-ZA" smtClean="0"/>
              <a:t>03 Aug 2018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EFF63-E425-404E-B7CF-451BD4D5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7AAB-4046-4974-A6E6-A73F0CCA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90FC-CA88-4831-A01B-BB99A90C36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81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12CB-38F7-4C44-A722-4A50CDAE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FBA6F-01C4-4366-AF58-38EAA30A0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24336-2898-4244-B96C-8D6EE1CF4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3BFCC-42AF-456E-B691-C3CECDE5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D14-8F98-488D-8412-27DEBA79FF14}" type="datetimeFigureOut">
              <a:rPr lang="en-ZA" smtClean="0"/>
              <a:t>03 Aug 2018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9D46A-A4A8-4BFB-8BC7-7D1C4A38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DA343-0689-4007-91FB-2806571F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90FC-CA88-4831-A01B-BB99A90C36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548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8B65-9D41-4614-94F4-12B1BDB4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A426F-7A81-4A42-9BEA-2DED8BC38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0BB10-D498-4F9C-82DE-2A258E7E3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AE50F-41A3-4B4E-A7F7-02540F54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D14-8F98-488D-8412-27DEBA79FF14}" type="datetimeFigureOut">
              <a:rPr lang="en-ZA" smtClean="0"/>
              <a:t>03 Aug 2018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1C363-C29E-4AD7-B697-2257D707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F3ACA-5A7A-492F-8CE7-4124F4F4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90FC-CA88-4831-A01B-BB99A90C36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213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11DD5-2BA1-46E6-8615-12DC3563E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5A78D-E923-4FBB-BAF3-0F65040FF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F7849-6ABA-4266-9846-657CA5B14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F9D14-8F98-488D-8412-27DEBA79FF14}" type="datetimeFigureOut">
              <a:rPr lang="en-ZA" smtClean="0"/>
              <a:t>03 Aug 2018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67C11-9500-4C42-A7B5-50007EFB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1784B-FC3A-4529-B3D7-F0D92713C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A90FC-CA88-4831-A01B-BB99A90C36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282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4A08-FDC0-4292-82B0-2CF77FE31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6729"/>
            <a:ext cx="9144000" cy="1296538"/>
          </a:xfrm>
        </p:spPr>
        <p:txBody>
          <a:bodyPr>
            <a:normAutofit/>
          </a:bodyPr>
          <a:lstStyle/>
          <a:p>
            <a:r>
              <a:rPr lang="en-ZA" sz="6600" b="1" dirty="0"/>
              <a:t>How to Install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AF692-B632-45F0-94AD-422A8C9FC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867" y="2374710"/>
            <a:ext cx="11081982" cy="3360927"/>
          </a:xfrm>
        </p:spPr>
        <p:txBody>
          <a:bodyPr>
            <a:normAutofit fontScale="92500" lnSpcReduction="10000"/>
          </a:bodyPr>
          <a:lstStyle/>
          <a:p>
            <a:r>
              <a:rPr lang="en-ZA" b="1" u="sng" dirty="0"/>
              <a:t>Back-End  ( Bookshelf , </a:t>
            </a:r>
            <a:r>
              <a:rPr lang="en-ZA" b="1" u="sng" dirty="0" err="1"/>
              <a:t>Knex</a:t>
            </a:r>
            <a:r>
              <a:rPr lang="en-ZA" b="1" u="sng" dirty="0"/>
              <a:t> , Postgres )</a:t>
            </a:r>
          </a:p>
          <a:p>
            <a:endParaRPr lang="en-ZA" b="1" u="sng" dirty="0"/>
          </a:p>
          <a:p>
            <a:r>
              <a:rPr lang="en-ZA" b="1" u="sng" dirty="0">
                <a:solidFill>
                  <a:srgbClr val="FF0000"/>
                </a:solidFill>
              </a:rPr>
              <a:t>NB: use chrome browser and install the “Access-control-allow-cross-origin” for the </a:t>
            </a:r>
            <a:r>
              <a:rPr lang="en-ZA" b="1" u="sng">
                <a:solidFill>
                  <a:srgbClr val="FF0000"/>
                </a:solidFill>
              </a:rPr>
              <a:t>app </a:t>
            </a:r>
            <a:r>
              <a:rPr lang="en-ZA" b="1" u="sng" dirty="0">
                <a:solidFill>
                  <a:srgbClr val="FF0000"/>
                </a:solidFill>
              </a:rPr>
              <a:t>s</a:t>
            </a:r>
            <a:r>
              <a:rPr lang="en-ZA" b="1" u="sng">
                <a:solidFill>
                  <a:srgbClr val="FF0000"/>
                </a:solidFill>
              </a:rPr>
              <a:t>tore</a:t>
            </a:r>
            <a:r>
              <a:rPr lang="en-ZA" b="1" u="sng" dirty="0">
                <a:solidFill>
                  <a:srgbClr val="FF0000"/>
                </a:solidFill>
              </a:rPr>
              <a:t>(green button in top right of chrome window should appear)</a:t>
            </a:r>
            <a:endParaRPr lang="en-ZA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b="1" dirty="0"/>
              <a:t>Postgres Set-Up =&gt;    </a:t>
            </a:r>
            <a:r>
              <a:rPr lang="en-ZA" dirty="0"/>
              <a:t>Create Database in Postgres “ </a:t>
            </a:r>
            <a:r>
              <a:rPr lang="en-ZA" dirty="0" err="1"/>
              <a:t>Jobwebsite_db</a:t>
            </a:r>
            <a:r>
              <a:rPr lang="en-ZA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b="1" dirty="0"/>
              <a:t>Dummy Database data Set-up =&gt;    </a:t>
            </a:r>
            <a:r>
              <a:rPr lang="en-ZA" dirty="0" err="1"/>
              <a:t>knex</a:t>
            </a:r>
            <a:r>
              <a:rPr lang="en-ZA" dirty="0"/>
              <a:t> </a:t>
            </a:r>
            <a:r>
              <a:rPr lang="en-ZA" dirty="0" err="1"/>
              <a:t>migrate:lastest</a:t>
            </a:r>
            <a:r>
              <a:rPr lang="en-ZA" dirty="0"/>
              <a:t>  </a:t>
            </a:r>
            <a:r>
              <a:rPr lang="en-ZA" dirty="0">
                <a:solidFill>
                  <a:srgbClr val="FF0000"/>
                </a:solidFill>
              </a:rPr>
              <a:t>(\</a:t>
            </a:r>
            <a:r>
              <a:rPr lang="en-ZA" dirty="0" err="1">
                <a:solidFill>
                  <a:srgbClr val="FF0000"/>
                </a:solidFill>
              </a:rPr>
              <a:t>chaluutali</a:t>
            </a:r>
            <a:r>
              <a:rPr lang="en-ZA" dirty="0">
                <a:solidFill>
                  <a:srgbClr val="FF0000"/>
                </a:solidFill>
              </a:rPr>
              <a:t>\jobsite\jobsite) in the command line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b="1" dirty="0"/>
              <a:t>Install =&gt;  </a:t>
            </a:r>
            <a:r>
              <a:rPr lang="en-ZA" dirty="0" err="1"/>
              <a:t>npm</a:t>
            </a:r>
            <a:r>
              <a:rPr lang="en-ZA" dirty="0"/>
              <a:t> install;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b="1" dirty="0"/>
              <a:t>Run back-end =&gt;  </a:t>
            </a:r>
            <a:r>
              <a:rPr lang="en-ZA" dirty="0" err="1"/>
              <a:t>npm</a:t>
            </a:r>
            <a:r>
              <a:rPr lang="en-ZA" dirty="0"/>
              <a:t> start;  </a:t>
            </a:r>
          </a:p>
          <a:p>
            <a:endParaRPr lang="en-Z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2587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C8CD-DD1B-4EA1-ADA7-C398DDAC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389A9-A71E-47CB-AC42-5D43893B7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433" y="1825625"/>
            <a:ext cx="10944367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ZA" b="1" u="sng" dirty="0"/>
              <a:t>    Front-end ( React </a:t>
            </a:r>
            <a:r>
              <a:rPr lang="en-ZA" b="1" u="sng" dirty="0" err="1"/>
              <a:t>js</a:t>
            </a:r>
            <a:r>
              <a:rPr lang="en-ZA" b="1" u="sng" dirty="0"/>
              <a:t> , Redux </a:t>
            </a:r>
            <a:r>
              <a:rPr lang="en-ZA" b="1" u="sng" dirty="0" err="1"/>
              <a:t>js</a:t>
            </a:r>
            <a:r>
              <a:rPr lang="en-ZA" b="1" u="sng" dirty="0"/>
              <a:t> , Node express </a:t>
            </a:r>
            <a:r>
              <a:rPr lang="en-ZA" b="1" u="sng" dirty="0" err="1"/>
              <a:t>js</a:t>
            </a:r>
            <a:r>
              <a:rPr lang="en-ZA" b="1" u="sng" dirty="0"/>
              <a:t> )  </a:t>
            </a:r>
          </a:p>
          <a:p>
            <a:pPr marL="0" indent="0" algn="ctr">
              <a:buNone/>
            </a:pPr>
            <a:endParaRPr lang="en-ZA" b="1" dirty="0"/>
          </a:p>
          <a:p>
            <a:pPr algn="ctr"/>
            <a:r>
              <a:rPr lang="en-ZA" b="1" dirty="0"/>
              <a:t>Install =&gt;</a:t>
            </a:r>
            <a:r>
              <a:rPr lang="en-ZA" dirty="0"/>
              <a:t>  </a:t>
            </a:r>
            <a:r>
              <a:rPr lang="en-ZA" dirty="0" err="1"/>
              <a:t>npm</a:t>
            </a:r>
            <a:r>
              <a:rPr lang="en-ZA" dirty="0"/>
              <a:t> install ;</a:t>
            </a:r>
            <a:endParaRPr lang="en-ZA" b="1" dirty="0"/>
          </a:p>
          <a:p>
            <a:pPr algn="ctr"/>
            <a:r>
              <a:rPr lang="en-ZA" b="1" dirty="0"/>
              <a:t>Run =&gt;   </a:t>
            </a:r>
            <a:r>
              <a:rPr lang="en-ZA" dirty="0" err="1"/>
              <a:t>npm</a:t>
            </a:r>
            <a:r>
              <a:rPr lang="en-ZA" dirty="0"/>
              <a:t> start; </a:t>
            </a:r>
            <a:r>
              <a:rPr lang="en-ZA" dirty="0">
                <a:solidFill>
                  <a:srgbClr val="FF0000"/>
                </a:solidFill>
              </a:rPr>
              <a:t>(\</a:t>
            </a:r>
            <a:r>
              <a:rPr lang="en-ZA" dirty="0" err="1">
                <a:solidFill>
                  <a:srgbClr val="FF0000"/>
                </a:solidFill>
              </a:rPr>
              <a:t>chaluutali</a:t>
            </a:r>
            <a:r>
              <a:rPr lang="en-ZA" dirty="0">
                <a:solidFill>
                  <a:srgbClr val="FF0000"/>
                </a:solidFill>
              </a:rPr>
              <a:t>\jobsite\jobsite\client ) in command line </a:t>
            </a:r>
          </a:p>
          <a:p>
            <a:pPr marL="0" indent="0" algn="ctr">
              <a:buNone/>
            </a:pPr>
            <a:endParaRPr lang="en-ZA" dirty="0"/>
          </a:p>
          <a:p>
            <a:pPr algn="ctr"/>
            <a:r>
              <a:rPr lang="en-ZA" dirty="0"/>
              <a:t>Happy Testing </a:t>
            </a:r>
            <a:r>
              <a:rPr lang="en-ZA" dirty="0">
                <a:sym typeface="Wingdings" panose="05000000000000000000" pitchFamily="2" charset="2"/>
              </a:rPr>
              <a:t>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6825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How to Install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</dc:title>
  <dc:creator>PSMA 10</dc:creator>
  <cp:lastModifiedBy>PSMA 10</cp:lastModifiedBy>
  <cp:revision>5</cp:revision>
  <dcterms:created xsi:type="dcterms:W3CDTF">2018-08-03T08:25:37Z</dcterms:created>
  <dcterms:modified xsi:type="dcterms:W3CDTF">2018-08-03T08:49:32Z</dcterms:modified>
</cp:coreProperties>
</file>