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HematoVision: Advanced Blood Cell Classification Using Transfer Learning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SmartInternz Project</a:t>
            </a:r>
          </a:p>
          <a:p>
            <a:r>
              <a:t>GitHub: https://github.com/BanavathSankarNaik/HematoVision-Advanced-Blood-Cell-Classification-Using-Transfer-Learning.git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Future Scope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Add more blood cell types</a:t>
            </a:r>
          </a:p>
          <a:p>
            <a:r>
              <a:t>• Improve model robustness</a:t>
            </a:r>
          </a:p>
          <a:p>
            <a:r>
              <a:t>• Deploy as a full-stack web/mobile application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References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GitHub Repo</a:t>
            </a:r>
          </a:p>
          <a:p>
            <a:r>
              <a:t>• TensorFlow, Keras</a:t>
            </a:r>
          </a:p>
          <a:p>
            <a:r>
              <a:t>• Dataset source</a:t>
            </a:r>
          </a:p>
          <a:p>
            <a:r>
              <a:t>• SmartInternz Guidelines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Problem Statement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Manual blood cell classification is time-consuming and error-prone.</a:t>
            </a:r>
          </a:p>
          <a:p>
            <a:r>
              <a:t>AI-powered solutions can enhance diagnostic accuracy while saving valuable time for medical professionals.</a:t>
            </a:r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Objective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To build a transfer learning model that accurately classifies blood cells into categories like neutrophils, eosinophils, monocytes, and lymphocytes.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Dataset Description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Source: Kaggle / Open datasets</a:t>
            </a:r>
          </a:p>
          <a:p>
            <a:r>
              <a:t>• Images of blood cells with annotations</a:t>
            </a:r>
          </a:p>
          <a:p>
            <a:r>
              <a:t>• Dataset divided into training and testing subsets after preprocessing.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Proposed Solution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Used pre-trained CNN models (e.g., MobileNetV2)</a:t>
            </a:r>
          </a:p>
          <a:p>
            <a:r>
              <a:t>• Applied Transfer Learning to adapt to blood cell images</a:t>
            </a:r>
          </a:p>
          <a:p>
            <a:r>
              <a:t>• Fine-tuned with training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Model Training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Platform: Google Colab</a:t>
            </a:r>
          </a:p>
          <a:p>
            <a:r>
              <a:t>• Framework: TensorFlow/Keras</a:t>
            </a:r>
          </a:p>
          <a:p>
            <a:r>
              <a:t>• Optimizer: Adam</a:t>
            </a:r>
          </a:p>
          <a:p>
            <a:r>
              <a:t>• Evaluation: Accuracy, Precision, Recall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Model Testing &amp; Results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Accuracy: ~96%</a:t>
            </a:r>
          </a:p>
          <a:p>
            <a:r>
              <a:t>• High precision and recall</a:t>
            </a:r>
          </a:p>
          <a:p>
            <a:r>
              <a:t>• Visualizations: Accuracy/Loss curves, confusion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Web Application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Optional: Flask-based web app for image input and prediction display</a:t>
            </a:r>
          </a:p>
          <a:p>
            <a:r>
              <a:t>• Allows real-time blood cell type prediction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Conclusion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Automated blood cell classification achieved high accuracy</a:t>
            </a:r>
          </a:p>
          <a:p>
            <a:r>
              <a:t>• Demonstrated effective use of transfer learning for medical imaging tasks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RMX3392</dc:creator>
  <cp:lastModifiedBy>Steve Canny</cp:lastModifiedBy>
  <dcterms:created xsi:type="dcterms:W3CDTF">2013-01-26T22:14:16Z</dcterms:created>
  <dcterms:modified xsi:type="dcterms:W3CDTF">2025-06-28T13:00:15Z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647314db4b364c1e92538ea64deca6d8</vt:lpwstr>
  </property>
</Properties>
</file>