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e29b4ff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e29b4ff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e29b4ff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e29b4ff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29b4ff7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e29b4ff7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29b4ff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29b4ff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e29b4ff7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e29b4ff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e29b4ff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e29b4ff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e29b4ff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e29b4ff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c0f1d2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c0f1d2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d4a8a83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d4a8a83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e29b4f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e29b4f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29b4f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29b4f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e29b4f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e29b4f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29b4f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29b4f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29b4ff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29b4ff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e29b4ff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e29b4ff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e29b4ff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e29b4ff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98100" y="1775225"/>
            <a:ext cx="7633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383 Team Lead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Quality Assurance and Patterns</a:t>
            </a:r>
            <a:endParaRPr sz="23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98088" y="29338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42"/>
              <a:t>Tosin Bangudu, Kyle Hash, Liam Mathews</a:t>
            </a:r>
            <a:endParaRPr sz="17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Loosely Coupled Code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</a:t>
            </a:r>
            <a:r>
              <a:rPr lang="en"/>
              <a:t>program</a:t>
            </a:r>
            <a:r>
              <a:rPr lang="en"/>
              <a:t> more 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is easier to change, update, and expand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testable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the connections between different parts of your code are not dependent on one another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function should have only one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should be non-deterministic (different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 Principle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function </a:t>
            </a:r>
            <a:r>
              <a:rPr lang="en"/>
              <a:t>should</a:t>
            </a:r>
            <a:r>
              <a:rPr lang="en"/>
              <a:t> either </a:t>
            </a:r>
            <a:r>
              <a:rPr lang="en"/>
              <a:t>product</a:t>
            </a:r>
            <a:r>
              <a:rPr lang="en"/>
              <a:t> or process information, not both.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function needs extra data, have it passed as a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Inversion of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decision making code and action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Useful tool for keeping code loosely coupled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00" y="1646450"/>
            <a:ext cx="3421949" cy="21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35351" y="1890850"/>
            <a:ext cx="19338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883657" y="2145343"/>
            <a:ext cx="22851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625" y="1909325"/>
            <a:ext cx="5139374" cy="19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830619" y="1863606"/>
            <a:ext cx="19089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82825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Interfaces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1271580"/>
            <a:ext cx="3832400" cy="130016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299883" y="1416422"/>
            <a:ext cx="26910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75" y="2786075"/>
            <a:ext cx="3832400" cy="170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515609" y="2786069"/>
            <a:ext cx="23394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787950" y="1588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5">
            <a:alphaModFix/>
          </a:blip>
          <a:srcRect b="0" l="0" r="-4865" t="-4865"/>
          <a:stretch/>
        </p:blipFill>
        <p:spPr>
          <a:xfrm>
            <a:off x="4120550" y="1995900"/>
            <a:ext cx="4693493" cy="17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4155757" y="1907540"/>
            <a:ext cx="22644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 Vs. Play Mode Tests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code that doesn’t require a running scene to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useful for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to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Mode: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code that needs to be executed in a running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are ran as </a:t>
            </a:r>
            <a:r>
              <a:rPr lang="en"/>
              <a:t>coroutines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useful for testing things like movement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Boundary Tests?	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boundary test is any </a:t>
            </a:r>
            <a:r>
              <a:rPr lang="en"/>
              <a:t>sort</a:t>
            </a:r>
            <a:r>
              <a:rPr lang="en"/>
              <a:t> of test that checks whether a value is within some specified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tests can check for if a value is within, on, or outside of a boundary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Unit Boundary Tests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areas of a Unit Test: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Arrange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Assert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boundary test is a </a:t>
            </a:r>
            <a:r>
              <a:rPr lang="en"/>
              <a:t>specific</a:t>
            </a:r>
            <a:r>
              <a:rPr lang="en"/>
              <a:t> type of unit test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Tests to </a:t>
            </a:r>
            <a:r>
              <a:rPr lang="en"/>
              <a:t>verify</a:t>
            </a:r>
            <a:r>
              <a:rPr lang="en"/>
              <a:t> that edge cases are properly handled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that unexpected behavior doesn’t occur if given unexpected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cases: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just inside the boundary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on the boundary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just outside the boundary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Deliverables (End of Pres)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Thursday (10/6)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Test Case to Demo /2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</a:t>
            </a:r>
            <a:r>
              <a:rPr lang="en"/>
              <a:t> Test Plan to Demo /10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Oral Exam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Test Plan /40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implement 2 by Oral Exam /60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Introduction:</a:t>
            </a:r>
            <a:endParaRPr sz="1600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What is testing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Why is it important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Types of testing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Unit Testing</a:t>
            </a:r>
            <a:endParaRPr sz="1600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Writing testable code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Edit vs Play mode tests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Setting up testing (assemblies)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Boundary Tests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Creating Boundary Tests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Executing tests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intended to show that a program does what it is meant to and to catch defects before it’s release.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is executing a program with </a:t>
            </a:r>
            <a:r>
              <a:rPr lang="en"/>
              <a:t>artificial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part of software validation and the verification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can reveal the presence of </a:t>
            </a:r>
            <a:r>
              <a:rPr lang="en"/>
              <a:t>errors but not their absence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a test can be checked for information on errors and non-functional aspects of the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Testing Important?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allows us to find situations in which the software operators </a:t>
            </a:r>
            <a:r>
              <a:rPr lang="en"/>
              <a:t>incorrectly</a:t>
            </a:r>
            <a:r>
              <a:rPr lang="en"/>
              <a:t>, and it enables us to validate that the software meets its </a:t>
            </a:r>
            <a:r>
              <a:rPr lang="en"/>
              <a:t>requirements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that the system is operating as intended from design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</a:t>
            </a:r>
            <a:r>
              <a:rPr lang="en"/>
              <a:t>correctly</a:t>
            </a:r>
            <a:r>
              <a:rPr lang="en"/>
              <a:t> under a set of test conditions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different types of software 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Use-case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Based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Stress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 is the testing of a fully integrated and complete piece of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Use-case testing is a basis for system 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are used to identify the interaction of the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interaction between system components are then tested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 is a form of system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some key </a:t>
            </a:r>
            <a:r>
              <a:rPr lang="en"/>
              <a:t>difference</a:t>
            </a:r>
            <a:r>
              <a:rPr lang="en"/>
              <a:t> between the two: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separate</a:t>
            </a:r>
            <a:r>
              <a:rPr lang="en"/>
              <a:t> team not involved in development is responsible for release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 should be </a:t>
            </a:r>
            <a:r>
              <a:rPr lang="en"/>
              <a:t>focused on discovering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testing should check whether a system meets its requirements and is ready for validation 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is a type of testing in which the customers/users </a:t>
            </a:r>
            <a:r>
              <a:rPr lang="en"/>
              <a:t>provide</a:t>
            </a:r>
            <a:r>
              <a:rPr lang="en"/>
              <a:t> input on system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essential to conduct even after release and system testing because the user’s environment can’t be </a:t>
            </a:r>
            <a:r>
              <a:rPr lang="en"/>
              <a:t>reproduced</a:t>
            </a:r>
            <a:r>
              <a:rPr lang="en"/>
              <a:t> in a testing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work with the dev team to test the software at the developer’s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release of the software is made </a:t>
            </a:r>
            <a:r>
              <a:rPr lang="en"/>
              <a:t>available</a:t>
            </a:r>
            <a:r>
              <a:rPr lang="en"/>
              <a:t> to </a:t>
            </a:r>
            <a:r>
              <a:rPr lang="en"/>
              <a:t>users</a:t>
            </a:r>
            <a:r>
              <a:rPr lang="en"/>
              <a:t> to allow them to experiment and find problems with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test a system to decide whether or not it is ready to be accepted from the developers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Based Testing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Involves examining each requirement of a system and designing a specific test(or tests) for that requirement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