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d4921dab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d4921dab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49a47c6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49a47c6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016d459c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016d459c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d49a47c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d49a47c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d49a47c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d49a47c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d4921dab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d4921dab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4921dab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4921dab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d49a47c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d49a47c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d49a47c6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d49a47c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d49a47c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d49a47c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d49a47c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d49a47c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49a47c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49a47c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d49a47c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d49a47c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d49a47c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d49a47c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d49a47c6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d49a47c6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016d459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016d459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d49a47c6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d49a47c6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d49a47c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d49a47c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2e0d83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2e0d83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4921dab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4921dab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16d459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016d459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d49a47c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d49a47c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49a47c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49a47c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49a47c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49a47c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49a47c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49a47c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d49a47c6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d49a47c6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ourcemaking.com/design_patterns" TargetMode="External"/><Relationship Id="rId4" Type="http://schemas.openxmlformats.org/officeDocument/2006/relationships/hyperlink" Target="https://gamedevbeginner.com/singletons-in-unity-the-right-wa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56225"/>
            <a:ext cx="7633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383 Team Lead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and Patterns</a:t>
            </a:r>
            <a:endParaRPr/>
          </a:p>
          <a:p>
            <a:pPr indent="-360679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311"/>
              <a:t>Patterns</a:t>
            </a:r>
            <a:endParaRPr sz="231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096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Tosin Bangudu, Kyle Hash, Liam Mathews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Sealed keyword prevents creation of subclasses. (Not the bad part.)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no more than one thread can be created by singleton class, this code can fail.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is thread safe, so we will not worry about it for now.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safety can be achieved in a variety of ways.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795525" y="1394350"/>
            <a:ext cx="20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75" y="1049675"/>
            <a:ext cx="3338400" cy="30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safe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</a:t>
            </a:r>
            <a:r>
              <a:rPr lang="en"/>
              <a:t> instantiation, as it is started by the first reference to the contents of Nested()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Nested class is marked private, the contents must contain the keyword internal to be visible to the rest of our Singleton class.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25" y="1507150"/>
            <a:ext cx="4267200" cy="278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way to make a singleton thread safe.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this method, be prepared to explain why in the oral exam.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363800" y="1648200"/>
            <a:ext cx="3000000" cy="184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public class Singleton : MonoBehaviour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	public static Singleton Instance { get; private set; }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Focused on the composition of classes and objects to form large structures.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Bridge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Decorator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Flyweight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Decorative Pattern serves as an alternative to inheritance.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additions to an entity to be added dynamically.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Traits in a “core” exist in all subclasses, allowing for recursive addition to an entity.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Decorator Design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Feature: Skill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Decorative Pattern: Allows for dynamic changes to be made to an entity as the program runs.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we want to upgrade our player’s attack value.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00" y="988925"/>
            <a:ext cx="3769634" cy="3820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257175">
              <a:srgbClr val="000000">
                <a:alpha val="64000"/>
              </a:srgbClr>
            </a:outerShdw>
          </a:effectLst>
        </p:spPr>
      </p:pic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features such as a skill tree, inheritance is not viable, we want to make individual changes during runtime.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recursion to create “wrapping paper” around a core class, and “wrap” that wrapping paper, and so on. 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486800" y="1221250"/>
            <a:ext cx="6972000" cy="349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411950" y="1355800"/>
            <a:ext cx="6046800" cy="322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2678550" y="1619200"/>
            <a:ext cx="4780200" cy="270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253550" y="1967050"/>
            <a:ext cx="2720700" cy="20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5487100" y="2312850"/>
            <a:ext cx="1233600" cy="98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486800" y="2602950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Hit 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555225" y="26029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Attack++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3079625" y="26029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Attack++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591800" y="26029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 Player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388475" y="26029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Upgrade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/>
          <p:nvPr/>
        </p:nvSpPr>
        <p:spPr>
          <a:xfrm rot="10800000">
            <a:off x="1081625" y="3293250"/>
            <a:ext cx="11949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3270950" y="28930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804763" y="28930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/>
          <p:nvPr/>
        </p:nvSpPr>
        <p:spPr>
          <a:xfrm rot="10800000">
            <a:off x="2579425" y="3293250"/>
            <a:ext cx="11949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 rot="10800000">
            <a:off x="4033263" y="3293250"/>
            <a:ext cx="11949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10800000">
            <a:off x="5591800" y="3293250"/>
            <a:ext cx="11949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5167713" y="2189825"/>
            <a:ext cx="11361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3743667" y="2189825"/>
            <a:ext cx="11361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2361418" y="2189825"/>
            <a:ext cx="11361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879625" y="2189825"/>
            <a:ext cx="11361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890900" y="28930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758450" y="289305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class to operate as the 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subclasses which contain the elements of the core class.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class and </a:t>
            </a:r>
            <a:r>
              <a:rPr lang="en"/>
              <a:t>preceding</a:t>
            </a:r>
            <a:r>
              <a:rPr lang="en"/>
              <a:t> subclasses will receive changes made by decorators.</a:t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</a:t>
            </a:r>
            <a:endParaRPr/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Focused primarily on the communication between classes.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 of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Memento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</a:t>
            </a:r>
            <a:endParaRPr/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Isomorphic Design Demo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“Capture” the current state of an object so you can return to it later if necessary.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encapsulation.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“client” requests a memento from a source object, saves the internal state of the source object to an external file, that the client can later place back into the source object.</a:t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925" y="1611625"/>
            <a:ext cx="4267199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Originator: the source class that is able to save itself.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Caretaker: Decides reasoning and timing for the current state of the Originator to be saved.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Memento: h</a:t>
            </a:r>
            <a:r>
              <a:rPr lang="en"/>
              <a:t>andles the saving of</a:t>
            </a:r>
            <a:r>
              <a:rPr lang="en"/>
              <a:t> the data </a:t>
            </a:r>
            <a:r>
              <a:rPr lang="en"/>
              <a:t>in</a:t>
            </a:r>
            <a:r>
              <a:rPr lang="en"/>
              <a:t> the Originator.</a:t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Memento Design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Travel.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which classes are Originator and Caretaker.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Memento class to handle transaction of data into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Originator class knows how to save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the Caretaker knows when to save the current state, and when to apply it back into the Originator.</a:t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78" name="Google Shape;278;p3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Source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https://sourcemaking.com/design_patterns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Singletons in Unity (done right) - Game Dev Beginner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https://gamedevbeginner.com/singletons-in-unity-the-right-way/</a:t>
            </a:r>
            <a:r>
              <a:rPr lang="en"/>
              <a:t> 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Deliverables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Thursday (10/6)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Test Case to Demo /2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Test Plan to Demo /10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Oral Exam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Test Plan /40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11/14-11/18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implement 2 by Oral Exam /60</a:t>
            </a:r>
            <a:endParaRPr/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patterns are general solutions to problems in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implementation flexibility.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prevent future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improve the readability of your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939200" y="1229875"/>
            <a:ext cx="3893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Primary Kinds: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arenR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Creational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arenR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Structural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arenR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Behavioral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Patterns Needed for Oral Exam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265500" y="2769000"/>
            <a:ext cx="40452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Focused primarily on the instantiation of a class and/or </a:t>
            </a:r>
            <a:r>
              <a:rPr lang="en">
                <a:solidFill>
                  <a:schemeClr val="dk1"/>
                </a:solidFill>
              </a:rPr>
              <a:t>objects, according to your needs.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Factory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 Method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</a:t>
            </a:r>
            <a:r>
              <a:rPr lang="en">
                <a:solidFill>
                  <a:schemeClr val="dk2"/>
                </a:solidFill>
              </a:rPr>
              <a:t> 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Singleton 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a class has only one instance, and </a:t>
            </a:r>
            <a:r>
              <a:rPr lang="en"/>
              <a:t>make it globally accessible.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when a feature is used by an application in only one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connecting scripts in your project easier.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“lazy instantiation.”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475" y="1229875"/>
            <a:ext cx="18478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Singleton Design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Manager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Manager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a private static instance of the class within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a p</a:t>
            </a:r>
            <a:r>
              <a:rPr lang="en"/>
              <a:t>ublic static instance of the initializer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allows for the class instance to be called from other scripts without the need for a reference.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variables and references within the Singleton class can now be accessed anywhere.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819800" y="1786800"/>
            <a:ext cx="4012500" cy="15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public class Singleton : MonoBehaviour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	public static Singleton instance;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581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access makes it easy to cause unwanted changes, be sure to protect and privatize variables and references.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make implementing changes more difficult as the project continues. Changes will need to be made in all associated scripts.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sure to know what you will need to do in advance!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