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ncert One"/>
      <p:regular r:id="rId14"/>
    </p:embeddedFon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font" Target="fonts/ConcertOne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32c98a2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32c98a2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32c98a2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32c98a2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32c98a282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32c98a282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38e0619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38e0619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38e0619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38e0619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8e0619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8e0619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38e0619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38e0619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38e0619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38e0619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cert One"/>
                <a:ea typeface="Concert One"/>
                <a:cs typeface="Concert One"/>
                <a:sym typeface="Concert One"/>
              </a:rPr>
              <a:t>ADHD Diagnosis and Race</a:t>
            </a:r>
            <a:endParaRPr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Vidhya, Hannah, Blake, and Aishi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latin typeface="Concert One"/>
                <a:ea typeface="Concert One"/>
                <a:cs typeface="Concert One"/>
                <a:sym typeface="Concert One"/>
              </a:rPr>
              <a:t>Part I: What and Why are You Doing This?</a:t>
            </a:r>
            <a:endParaRPr sz="40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45900" y="1279225"/>
            <a:ext cx="7852200" cy="33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Is there a significant relationship between ADHD diagnosis and race, and has it changed between 2000 and 2020?</a:t>
            </a:r>
            <a:endParaRPr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Could household income also have a correlation with both race and ADHD diagnosis?</a:t>
            </a:r>
            <a:endParaRPr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45900" y="466525"/>
            <a:ext cx="68091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Our Question:</a:t>
            </a:r>
            <a:endParaRPr sz="400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075" y="152400"/>
            <a:ext cx="702585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50" y="152400"/>
            <a:ext cx="66218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50" y="152400"/>
            <a:ext cx="772168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1806"/>
          <a:stretch/>
        </p:blipFill>
        <p:spPr>
          <a:xfrm>
            <a:off x="711025" y="196125"/>
            <a:ext cx="7721948" cy="47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