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5" r:id="rId9"/>
    <p:sldId id="268" r:id="rId10"/>
    <p:sldId id="275" r:id="rId11"/>
    <p:sldId id="273" r:id="rId12"/>
    <p:sldId id="276" r:id="rId13"/>
    <p:sldId id="269" r:id="rId14"/>
    <p:sldId id="270" r:id="rId15"/>
  </p:sldIdLst>
  <p:sldSz cx="12801600" cy="73152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9E1C"/>
    <a:srgbClr val="CCFF33"/>
    <a:srgbClr val="000000"/>
    <a:srgbClr val="1DBDC1"/>
    <a:srgbClr val="1027CE"/>
    <a:srgbClr val="A1D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32" autoAdjust="0"/>
    <p:restoredTop sz="81183" autoAdjust="0"/>
  </p:normalViewPr>
  <p:slideViewPr>
    <p:cSldViewPr>
      <p:cViewPr varScale="1">
        <p:scale>
          <a:sx n="62" d="100"/>
          <a:sy n="62" d="100"/>
        </p:scale>
        <p:origin x="344" y="48"/>
      </p:cViewPr>
      <p:guideLst>
        <p:guide orient="horz" pos="230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an Singh" userId="f64a19c44d30e034" providerId="LiveId" clId="{FD53E5DE-CD15-46F1-A98A-481DCB6AC0AC}"/>
    <pc:docChg chg="undo redo custSel addSld delSld modSld">
      <pc:chgData name="Chaman Singh" userId="f64a19c44d30e034" providerId="LiveId" clId="{FD53E5DE-CD15-46F1-A98A-481DCB6AC0AC}" dt="2022-04-18T02:56:02.929" v="1880" actId="207"/>
      <pc:docMkLst>
        <pc:docMk/>
      </pc:docMkLst>
      <pc:sldChg chg="delSp modSp mod">
        <pc:chgData name="Chaman Singh" userId="f64a19c44d30e034" providerId="LiveId" clId="{FD53E5DE-CD15-46F1-A98A-481DCB6AC0AC}" dt="2022-04-10T05:50:50.853" v="1658" actId="113"/>
        <pc:sldMkLst>
          <pc:docMk/>
          <pc:sldMk cId="0" sldId="256"/>
        </pc:sldMkLst>
        <pc:spChg chg="mod">
          <ac:chgData name="Chaman Singh" userId="f64a19c44d30e034" providerId="LiveId" clId="{FD53E5DE-CD15-46F1-A98A-481DCB6AC0AC}" dt="2022-04-09T09:40:18.036" v="0" actId="14100"/>
          <ac:spMkLst>
            <pc:docMk/>
            <pc:sldMk cId="0" sldId="256"/>
            <ac:spMk id="3" creationId="{7D5B5DEA-2572-4D72-9076-F5425C60A06F}"/>
          </ac:spMkLst>
        </pc:spChg>
        <pc:spChg chg="del mod">
          <ac:chgData name="Chaman Singh" userId="f64a19c44d30e034" providerId="LiveId" clId="{FD53E5DE-CD15-46F1-A98A-481DCB6AC0AC}" dt="2022-04-09T12:41:48.588" v="1233"/>
          <ac:spMkLst>
            <pc:docMk/>
            <pc:sldMk cId="0" sldId="256"/>
            <ac:spMk id="7" creationId="{00000000-0000-0000-0000-000000000000}"/>
          </ac:spMkLst>
        </pc:spChg>
        <pc:spChg chg="mod">
          <ac:chgData name="Chaman Singh" userId="f64a19c44d30e034" providerId="LiveId" clId="{FD53E5DE-CD15-46F1-A98A-481DCB6AC0AC}" dt="2022-04-10T05:50:50.853" v="1658" actId="113"/>
          <ac:spMkLst>
            <pc:docMk/>
            <pc:sldMk cId="0" sldId="256"/>
            <ac:spMk id="8" creationId="{00000000-0000-0000-0000-000000000000}"/>
          </ac:spMkLst>
        </pc:spChg>
        <pc:picChg chg="mod">
          <ac:chgData name="Chaman Singh" userId="f64a19c44d30e034" providerId="LiveId" clId="{FD53E5DE-CD15-46F1-A98A-481DCB6AC0AC}" dt="2022-04-09T12:42:23.127" v="1238" actId="1076"/>
          <ac:picMkLst>
            <pc:docMk/>
            <pc:sldMk cId="0" sldId="256"/>
            <ac:picMk id="4" creationId="{00000000-0000-0000-0000-000000000000}"/>
          </ac:picMkLst>
        </pc:picChg>
      </pc:sldChg>
      <pc:sldChg chg="modSp mod">
        <pc:chgData name="Chaman Singh" userId="f64a19c44d30e034" providerId="LiveId" clId="{FD53E5DE-CD15-46F1-A98A-481DCB6AC0AC}" dt="2022-04-09T13:19:14.720" v="1655" actId="27636"/>
        <pc:sldMkLst>
          <pc:docMk/>
          <pc:sldMk cId="0" sldId="257"/>
        </pc:sldMkLst>
        <pc:spChg chg="mod">
          <ac:chgData name="Chaman Singh" userId="f64a19c44d30e034" providerId="LiveId" clId="{FD53E5DE-CD15-46F1-A98A-481DCB6AC0AC}" dt="2022-04-09T10:36:24.970" v="791" actId="255"/>
          <ac:spMkLst>
            <pc:docMk/>
            <pc:sldMk cId="0" sldId="257"/>
            <ac:spMk id="2" creationId="{00000000-0000-0000-0000-000000000000}"/>
          </ac:spMkLst>
        </pc:spChg>
        <pc:spChg chg="mod">
          <ac:chgData name="Chaman Singh" userId="f64a19c44d30e034" providerId="LiveId" clId="{FD53E5DE-CD15-46F1-A98A-481DCB6AC0AC}" dt="2022-04-09T13:19:14.720" v="1655" actId="27636"/>
          <ac:spMkLst>
            <pc:docMk/>
            <pc:sldMk cId="0" sldId="257"/>
            <ac:spMk id="3" creationId="{00000000-0000-0000-0000-000000000000}"/>
          </ac:spMkLst>
        </pc:spChg>
      </pc:sldChg>
      <pc:sldChg chg="modSp mod">
        <pc:chgData name="Chaman Singh" userId="f64a19c44d30e034" providerId="LiveId" clId="{FD53E5DE-CD15-46F1-A98A-481DCB6AC0AC}" dt="2022-04-17T11:16:47.020" v="1874" actId="20577"/>
        <pc:sldMkLst>
          <pc:docMk/>
          <pc:sldMk cId="0" sldId="258"/>
        </pc:sldMkLst>
        <pc:spChg chg="mod">
          <ac:chgData name="Chaman Singh" userId="f64a19c44d30e034" providerId="LiveId" clId="{FD53E5DE-CD15-46F1-A98A-481DCB6AC0AC}" dt="2022-04-09T10:01:32.495" v="313" actId="255"/>
          <ac:spMkLst>
            <pc:docMk/>
            <pc:sldMk cId="0" sldId="258"/>
            <ac:spMk id="2" creationId="{00000000-0000-0000-0000-000000000000}"/>
          </ac:spMkLst>
        </pc:spChg>
        <pc:spChg chg="mod">
          <ac:chgData name="Chaman Singh" userId="f64a19c44d30e034" providerId="LiveId" clId="{FD53E5DE-CD15-46F1-A98A-481DCB6AC0AC}" dt="2022-04-17T11:16:47.020" v="1874" actId="20577"/>
          <ac:spMkLst>
            <pc:docMk/>
            <pc:sldMk cId="0" sldId="258"/>
            <ac:spMk id="3" creationId="{00000000-0000-0000-0000-000000000000}"/>
          </ac:spMkLst>
        </pc:spChg>
      </pc:sldChg>
      <pc:sldChg chg="modSp mod">
        <pc:chgData name="Chaman Singh" userId="f64a19c44d30e034" providerId="LiveId" clId="{FD53E5DE-CD15-46F1-A98A-481DCB6AC0AC}" dt="2022-04-17T11:12:12.954" v="1837" actId="27636"/>
        <pc:sldMkLst>
          <pc:docMk/>
          <pc:sldMk cId="0" sldId="259"/>
        </pc:sldMkLst>
        <pc:spChg chg="mod">
          <ac:chgData name="Chaman Singh" userId="f64a19c44d30e034" providerId="LiveId" clId="{FD53E5DE-CD15-46F1-A98A-481DCB6AC0AC}" dt="2022-04-09T10:35:52.661" v="789" actId="255"/>
          <ac:spMkLst>
            <pc:docMk/>
            <pc:sldMk cId="0" sldId="259"/>
            <ac:spMk id="2" creationId="{00000000-0000-0000-0000-000000000000}"/>
          </ac:spMkLst>
        </pc:spChg>
        <pc:spChg chg="mod">
          <ac:chgData name="Chaman Singh" userId="f64a19c44d30e034" providerId="LiveId" clId="{FD53E5DE-CD15-46F1-A98A-481DCB6AC0AC}" dt="2022-04-17T11:12:12.954" v="1837" actId="27636"/>
          <ac:spMkLst>
            <pc:docMk/>
            <pc:sldMk cId="0" sldId="259"/>
            <ac:spMk id="3" creationId="{00000000-0000-0000-0000-000000000000}"/>
          </ac:spMkLst>
        </pc:spChg>
      </pc:sldChg>
      <pc:sldChg chg="modSp mod">
        <pc:chgData name="Chaman Singh" userId="f64a19c44d30e034" providerId="LiveId" clId="{FD53E5DE-CD15-46F1-A98A-481DCB6AC0AC}" dt="2022-04-10T12:39:20.762" v="1700" actId="20577"/>
        <pc:sldMkLst>
          <pc:docMk/>
          <pc:sldMk cId="0" sldId="260"/>
        </pc:sldMkLst>
        <pc:spChg chg="mod">
          <ac:chgData name="Chaman Singh" userId="f64a19c44d30e034" providerId="LiveId" clId="{FD53E5DE-CD15-46F1-A98A-481DCB6AC0AC}" dt="2022-04-09T10:24:20.045" v="713" actId="27636"/>
          <ac:spMkLst>
            <pc:docMk/>
            <pc:sldMk cId="0" sldId="260"/>
            <ac:spMk id="2" creationId="{00000000-0000-0000-0000-000000000000}"/>
          </ac:spMkLst>
        </pc:spChg>
        <pc:spChg chg="mod">
          <ac:chgData name="Chaman Singh" userId="f64a19c44d30e034" providerId="LiveId" clId="{FD53E5DE-CD15-46F1-A98A-481DCB6AC0AC}" dt="2022-04-10T12:39:20.762" v="1700" actId="20577"/>
          <ac:spMkLst>
            <pc:docMk/>
            <pc:sldMk cId="0" sldId="260"/>
            <ac:spMk id="3" creationId="{00000000-0000-0000-0000-000000000000}"/>
          </ac:spMkLst>
        </pc:spChg>
      </pc:sldChg>
      <pc:sldChg chg="del">
        <pc:chgData name="Chaman Singh" userId="f64a19c44d30e034" providerId="LiveId" clId="{FD53E5DE-CD15-46F1-A98A-481DCB6AC0AC}" dt="2022-04-09T12:27:11.360" v="1067" actId="47"/>
        <pc:sldMkLst>
          <pc:docMk/>
          <pc:sldMk cId="0" sldId="261"/>
        </pc:sldMkLst>
      </pc:sldChg>
      <pc:sldChg chg="addSp delSp modSp mod">
        <pc:chgData name="Chaman Singh" userId="f64a19c44d30e034" providerId="LiveId" clId="{FD53E5DE-CD15-46F1-A98A-481DCB6AC0AC}" dt="2022-04-09T12:44:31.311" v="1264" actId="14100"/>
        <pc:sldMkLst>
          <pc:docMk/>
          <pc:sldMk cId="0" sldId="262"/>
        </pc:sldMkLst>
        <pc:spChg chg="mod">
          <ac:chgData name="Chaman Singh" userId="f64a19c44d30e034" providerId="LiveId" clId="{FD53E5DE-CD15-46F1-A98A-481DCB6AC0AC}" dt="2022-04-09T10:35:36.555" v="785" actId="255"/>
          <ac:spMkLst>
            <pc:docMk/>
            <pc:sldMk cId="0" sldId="262"/>
            <ac:spMk id="2" creationId="{00000000-0000-0000-0000-000000000000}"/>
          </ac:spMkLst>
        </pc:spChg>
        <pc:spChg chg="del mod">
          <ac:chgData name="Chaman Singh" userId="f64a19c44d30e034" providerId="LiveId" clId="{FD53E5DE-CD15-46F1-A98A-481DCB6AC0AC}" dt="2022-04-09T10:38:12.665" v="849" actId="478"/>
          <ac:spMkLst>
            <pc:docMk/>
            <pc:sldMk cId="0" sldId="262"/>
            <ac:spMk id="3" creationId="{00000000-0000-0000-0000-000000000000}"/>
          </ac:spMkLst>
        </pc:spChg>
        <pc:spChg chg="add mod">
          <ac:chgData name="Chaman Singh" userId="f64a19c44d30e034" providerId="LiveId" clId="{FD53E5DE-CD15-46F1-A98A-481DCB6AC0AC}" dt="2022-04-09T12:44:31.311" v="1264" actId="14100"/>
          <ac:spMkLst>
            <pc:docMk/>
            <pc:sldMk cId="0" sldId="262"/>
            <ac:spMk id="7" creationId="{16A4857F-3FF2-4881-B884-808E0AD328E8}"/>
          </ac:spMkLst>
        </pc:spChg>
        <pc:picChg chg="del">
          <ac:chgData name="Chaman Singh" userId="f64a19c44d30e034" providerId="LiveId" clId="{FD53E5DE-CD15-46F1-A98A-481DCB6AC0AC}" dt="2022-04-09T10:38:23.544" v="850" actId="478"/>
          <ac:picMkLst>
            <pc:docMk/>
            <pc:sldMk cId="0" sldId="262"/>
            <ac:picMk id="4" creationId="{00000000-0000-0000-0000-000000000000}"/>
          </ac:picMkLst>
        </pc:picChg>
        <pc:picChg chg="add del mod">
          <ac:chgData name="Chaman Singh" userId="f64a19c44d30e034" providerId="LiveId" clId="{FD53E5DE-CD15-46F1-A98A-481DCB6AC0AC}" dt="2022-04-09T10:41:08.929" v="877" actId="931"/>
          <ac:picMkLst>
            <pc:docMk/>
            <pc:sldMk cId="0" sldId="262"/>
            <ac:picMk id="9" creationId="{3A01746D-EB2A-4956-BAA4-2F002DD1271B}"/>
          </ac:picMkLst>
        </pc:picChg>
        <pc:picChg chg="add mod">
          <ac:chgData name="Chaman Singh" userId="f64a19c44d30e034" providerId="LiveId" clId="{FD53E5DE-CD15-46F1-A98A-481DCB6AC0AC}" dt="2022-04-09T10:45:08.003" v="887" actId="14100"/>
          <ac:picMkLst>
            <pc:docMk/>
            <pc:sldMk cId="0" sldId="262"/>
            <ac:picMk id="11" creationId="{6CFABBB7-88B0-4132-8926-88ABAD04FA07}"/>
          </ac:picMkLst>
        </pc:picChg>
      </pc:sldChg>
      <pc:sldChg chg="addSp delSp modSp mod">
        <pc:chgData name="Chaman Singh" userId="f64a19c44d30e034" providerId="LiveId" clId="{FD53E5DE-CD15-46F1-A98A-481DCB6AC0AC}" dt="2022-04-09T12:26:07.969" v="1066" actId="5793"/>
        <pc:sldMkLst>
          <pc:docMk/>
          <pc:sldMk cId="0" sldId="263"/>
        </pc:sldMkLst>
        <pc:spChg chg="mod">
          <ac:chgData name="Chaman Singh" userId="f64a19c44d30e034" providerId="LiveId" clId="{FD53E5DE-CD15-46F1-A98A-481DCB6AC0AC}" dt="2022-04-09T10:46:20.787" v="890" actId="113"/>
          <ac:spMkLst>
            <pc:docMk/>
            <pc:sldMk cId="0" sldId="263"/>
            <ac:spMk id="2" creationId="{00000000-0000-0000-0000-000000000000}"/>
          </ac:spMkLst>
        </pc:spChg>
        <pc:spChg chg="mod">
          <ac:chgData name="Chaman Singh" userId="f64a19c44d30e034" providerId="LiveId" clId="{FD53E5DE-CD15-46F1-A98A-481DCB6AC0AC}" dt="2022-04-09T12:24:58.723" v="1062" actId="14100"/>
          <ac:spMkLst>
            <pc:docMk/>
            <pc:sldMk cId="0" sldId="263"/>
            <ac:spMk id="3" creationId="{00000000-0000-0000-0000-000000000000}"/>
          </ac:spMkLst>
        </pc:spChg>
        <pc:spChg chg="del">
          <ac:chgData name="Chaman Singh" userId="f64a19c44d30e034" providerId="LiveId" clId="{FD53E5DE-CD15-46F1-A98A-481DCB6AC0AC}" dt="2022-04-09T10:46:39.791" v="895" actId="478"/>
          <ac:spMkLst>
            <pc:docMk/>
            <pc:sldMk cId="0" sldId="263"/>
            <ac:spMk id="4" creationId="{00000000-0000-0000-0000-000000000000}"/>
          </ac:spMkLst>
        </pc:spChg>
        <pc:spChg chg="add mod">
          <ac:chgData name="Chaman Singh" userId="f64a19c44d30e034" providerId="LiveId" clId="{FD53E5DE-CD15-46F1-A98A-481DCB6AC0AC}" dt="2022-04-09T12:26:07.969" v="1066" actId="5793"/>
          <ac:spMkLst>
            <pc:docMk/>
            <pc:sldMk cId="0" sldId="263"/>
            <ac:spMk id="7" creationId="{1EA962EF-EA63-4FCE-8532-F6F4C2CF3A76}"/>
          </ac:spMkLst>
        </pc:spChg>
      </pc:sldChg>
      <pc:sldChg chg="del">
        <pc:chgData name="Chaman Singh" userId="f64a19c44d30e034" providerId="LiveId" clId="{FD53E5DE-CD15-46F1-A98A-481DCB6AC0AC}" dt="2022-04-09T12:27:18.537" v="1068" actId="47"/>
        <pc:sldMkLst>
          <pc:docMk/>
          <pc:sldMk cId="0" sldId="264"/>
        </pc:sldMkLst>
      </pc:sldChg>
      <pc:sldChg chg="delSp modSp mod">
        <pc:chgData name="Chaman Singh" userId="f64a19c44d30e034" providerId="LiveId" clId="{FD53E5DE-CD15-46F1-A98A-481DCB6AC0AC}" dt="2022-04-09T12:44:52.140" v="1268" actId="5793"/>
        <pc:sldMkLst>
          <pc:docMk/>
          <pc:sldMk cId="0" sldId="265"/>
        </pc:sldMkLst>
        <pc:spChg chg="mod">
          <ac:chgData name="Chaman Singh" userId="f64a19c44d30e034" providerId="LiveId" clId="{FD53E5DE-CD15-46F1-A98A-481DCB6AC0AC}" dt="2022-04-09T12:31:10.474" v="1075" actId="255"/>
          <ac:spMkLst>
            <pc:docMk/>
            <pc:sldMk cId="0" sldId="265"/>
            <ac:spMk id="2" creationId="{00000000-0000-0000-0000-000000000000}"/>
          </ac:spMkLst>
        </pc:spChg>
        <pc:spChg chg="mod">
          <ac:chgData name="Chaman Singh" userId="f64a19c44d30e034" providerId="LiveId" clId="{FD53E5DE-CD15-46F1-A98A-481DCB6AC0AC}" dt="2022-04-09T12:44:52.140" v="1268" actId="5793"/>
          <ac:spMkLst>
            <pc:docMk/>
            <pc:sldMk cId="0" sldId="265"/>
            <ac:spMk id="3" creationId="{00000000-0000-0000-0000-000000000000}"/>
          </ac:spMkLst>
        </pc:spChg>
        <pc:spChg chg="del">
          <ac:chgData name="Chaman Singh" userId="f64a19c44d30e034" providerId="LiveId" clId="{FD53E5DE-CD15-46F1-A98A-481DCB6AC0AC}" dt="2022-04-09T12:27:40.010" v="1071" actId="478"/>
          <ac:spMkLst>
            <pc:docMk/>
            <pc:sldMk cId="0" sldId="265"/>
            <ac:spMk id="7" creationId="{00000000-0000-0000-0000-000000000000}"/>
          </ac:spMkLst>
        </pc:spChg>
      </pc:sldChg>
      <pc:sldChg chg="del">
        <pc:chgData name="Chaman Singh" userId="f64a19c44d30e034" providerId="LiveId" clId="{FD53E5DE-CD15-46F1-A98A-481DCB6AC0AC}" dt="2022-04-09T12:44:58.042" v="1269" actId="47"/>
        <pc:sldMkLst>
          <pc:docMk/>
          <pc:sldMk cId="0" sldId="266"/>
        </pc:sldMkLst>
      </pc:sldChg>
      <pc:sldChg chg="del">
        <pc:chgData name="Chaman Singh" userId="f64a19c44d30e034" providerId="LiveId" clId="{FD53E5DE-CD15-46F1-A98A-481DCB6AC0AC}" dt="2022-04-09T12:40:16.834" v="1212" actId="47"/>
        <pc:sldMkLst>
          <pc:docMk/>
          <pc:sldMk cId="0" sldId="267"/>
        </pc:sldMkLst>
      </pc:sldChg>
      <pc:sldChg chg="addSp delSp modSp mod">
        <pc:chgData name="Chaman Singh" userId="f64a19c44d30e034" providerId="LiveId" clId="{FD53E5DE-CD15-46F1-A98A-481DCB6AC0AC}" dt="2022-04-09T12:56:53.725" v="1449" actId="20577"/>
        <pc:sldMkLst>
          <pc:docMk/>
          <pc:sldMk cId="0" sldId="268"/>
        </pc:sldMkLst>
        <pc:spChg chg="del">
          <ac:chgData name="Chaman Singh" userId="f64a19c44d30e034" providerId="LiveId" clId="{FD53E5DE-CD15-46F1-A98A-481DCB6AC0AC}" dt="2022-04-09T12:46:20.720" v="1270" actId="478"/>
          <ac:spMkLst>
            <pc:docMk/>
            <pc:sldMk cId="0" sldId="268"/>
            <ac:spMk id="2" creationId="{00000000-0000-0000-0000-000000000000}"/>
          </ac:spMkLst>
        </pc:spChg>
        <pc:spChg chg="mod">
          <ac:chgData name="Chaman Singh" userId="f64a19c44d30e034" providerId="LiveId" clId="{FD53E5DE-CD15-46F1-A98A-481DCB6AC0AC}" dt="2022-04-09T12:56:53.725" v="1449" actId="20577"/>
          <ac:spMkLst>
            <pc:docMk/>
            <pc:sldMk cId="0" sldId="268"/>
            <ac:spMk id="3" creationId="{00000000-0000-0000-0000-000000000000}"/>
          </ac:spMkLst>
        </pc:spChg>
        <pc:spChg chg="add mod">
          <ac:chgData name="Chaman Singh" userId="f64a19c44d30e034" providerId="LiveId" clId="{FD53E5DE-CD15-46F1-A98A-481DCB6AC0AC}" dt="2022-04-09T12:46:24.967" v="1272" actId="27636"/>
          <ac:spMkLst>
            <pc:docMk/>
            <pc:sldMk cId="0" sldId="268"/>
            <ac:spMk id="6" creationId="{91CF9141-57CD-43BD-9146-951C20692E7B}"/>
          </ac:spMkLst>
        </pc:spChg>
      </pc:sldChg>
      <pc:sldChg chg="modSp mod">
        <pc:chgData name="Chaman Singh" userId="f64a19c44d30e034" providerId="LiveId" clId="{FD53E5DE-CD15-46F1-A98A-481DCB6AC0AC}" dt="2022-04-09T13:20:46.895" v="1656" actId="20577"/>
        <pc:sldMkLst>
          <pc:docMk/>
          <pc:sldMk cId="0" sldId="269"/>
        </pc:sldMkLst>
        <pc:spChg chg="mod">
          <ac:chgData name="Chaman Singh" userId="f64a19c44d30e034" providerId="LiveId" clId="{FD53E5DE-CD15-46F1-A98A-481DCB6AC0AC}" dt="2022-04-09T13:20:46.895" v="1656" actId="20577"/>
          <ac:spMkLst>
            <pc:docMk/>
            <pc:sldMk cId="0" sldId="269"/>
            <ac:spMk id="3" creationId="{00000000-0000-0000-0000-000000000000}"/>
          </ac:spMkLst>
        </pc:spChg>
      </pc:sldChg>
      <pc:sldChg chg="modSp mod">
        <pc:chgData name="Chaman Singh" userId="f64a19c44d30e034" providerId="LiveId" clId="{FD53E5DE-CD15-46F1-A98A-481DCB6AC0AC}" dt="2022-04-18T02:56:02.929" v="1880" actId="207"/>
        <pc:sldMkLst>
          <pc:docMk/>
          <pc:sldMk cId="0" sldId="270"/>
        </pc:sldMkLst>
        <pc:spChg chg="mod">
          <ac:chgData name="Chaman Singh" userId="f64a19c44d30e034" providerId="LiveId" clId="{FD53E5DE-CD15-46F1-A98A-481DCB6AC0AC}" dt="2022-04-18T02:56:02.929" v="1880" actId="207"/>
          <ac:spMkLst>
            <pc:docMk/>
            <pc:sldMk cId="0" sldId="270"/>
            <ac:spMk id="2" creationId="{00000000-0000-0000-0000-000000000000}"/>
          </ac:spMkLst>
        </pc:spChg>
      </pc:sldChg>
      <pc:sldChg chg="modSp del mod">
        <pc:chgData name="Chaman Singh" userId="f64a19c44d30e034" providerId="LiveId" clId="{FD53E5DE-CD15-46F1-A98A-481DCB6AC0AC}" dt="2022-04-09T13:18:53.228" v="1653" actId="47"/>
        <pc:sldMkLst>
          <pc:docMk/>
          <pc:sldMk cId="0" sldId="271"/>
        </pc:sldMkLst>
        <pc:spChg chg="mod">
          <ac:chgData name="Chaman Singh" userId="f64a19c44d30e034" providerId="LiveId" clId="{FD53E5DE-CD15-46F1-A98A-481DCB6AC0AC}" dt="2022-04-09T13:18:48.116" v="1652" actId="6549"/>
          <ac:spMkLst>
            <pc:docMk/>
            <pc:sldMk cId="0" sldId="271"/>
            <ac:spMk id="2" creationId="{00000000-0000-0000-0000-000000000000}"/>
          </ac:spMkLst>
        </pc:spChg>
      </pc:sldChg>
      <pc:sldChg chg="add del">
        <pc:chgData name="Chaman Singh" userId="f64a19c44d30e034" providerId="LiveId" clId="{FD53E5DE-CD15-46F1-A98A-481DCB6AC0AC}" dt="2022-04-09T13:10:33.162" v="1528" actId="47"/>
        <pc:sldMkLst>
          <pc:docMk/>
          <pc:sldMk cId="0" sldId="272"/>
        </pc:sldMkLst>
      </pc:sldChg>
      <pc:sldChg chg="modSp add del mod">
        <pc:chgData name="Chaman Singh" userId="f64a19c44d30e034" providerId="LiveId" clId="{FD53E5DE-CD15-46F1-A98A-481DCB6AC0AC}" dt="2022-04-09T13:14:06.915" v="1599" actId="20577"/>
        <pc:sldMkLst>
          <pc:docMk/>
          <pc:sldMk cId="0" sldId="273"/>
        </pc:sldMkLst>
        <pc:spChg chg="mod">
          <ac:chgData name="Chaman Singh" userId="f64a19c44d30e034" providerId="LiveId" clId="{FD53E5DE-CD15-46F1-A98A-481DCB6AC0AC}" dt="2022-04-09T13:10:50.597" v="1541" actId="255"/>
          <ac:spMkLst>
            <pc:docMk/>
            <pc:sldMk cId="0" sldId="273"/>
            <ac:spMk id="2" creationId="{00000000-0000-0000-0000-000000000000}"/>
          </ac:spMkLst>
        </pc:spChg>
        <pc:spChg chg="mod">
          <ac:chgData name="Chaman Singh" userId="f64a19c44d30e034" providerId="LiveId" clId="{FD53E5DE-CD15-46F1-A98A-481DCB6AC0AC}" dt="2022-04-09T13:14:06.915" v="1599" actId="20577"/>
          <ac:spMkLst>
            <pc:docMk/>
            <pc:sldMk cId="0" sldId="273"/>
            <ac:spMk id="3" creationId="{00000000-0000-0000-0000-000000000000}"/>
          </ac:spMkLst>
        </pc:spChg>
      </pc:sldChg>
      <pc:sldChg chg="del">
        <pc:chgData name="Chaman Singh" userId="f64a19c44d30e034" providerId="LiveId" clId="{FD53E5DE-CD15-46F1-A98A-481DCB6AC0AC}" dt="2022-04-09T13:09:48.386" v="1521" actId="47"/>
        <pc:sldMkLst>
          <pc:docMk/>
          <pc:sldMk cId="0" sldId="274"/>
        </pc:sldMkLst>
      </pc:sldChg>
      <pc:sldChg chg="delSp modSp mod">
        <pc:chgData name="Chaman Singh" userId="f64a19c44d30e034" providerId="LiveId" clId="{FD53E5DE-CD15-46F1-A98A-481DCB6AC0AC}" dt="2022-04-18T02:54:29.086" v="1879" actId="113"/>
        <pc:sldMkLst>
          <pc:docMk/>
          <pc:sldMk cId="0" sldId="275"/>
        </pc:sldMkLst>
        <pc:spChg chg="mod">
          <ac:chgData name="Chaman Singh" userId="f64a19c44d30e034" providerId="LiveId" clId="{FD53E5DE-CD15-46F1-A98A-481DCB6AC0AC}" dt="2022-04-09T12:59:38.243" v="1453" actId="255"/>
          <ac:spMkLst>
            <pc:docMk/>
            <pc:sldMk cId="0" sldId="275"/>
            <ac:spMk id="2" creationId="{00000000-0000-0000-0000-000000000000}"/>
          </ac:spMkLst>
        </pc:spChg>
        <pc:spChg chg="mod">
          <ac:chgData name="Chaman Singh" userId="f64a19c44d30e034" providerId="LiveId" clId="{FD53E5DE-CD15-46F1-A98A-481DCB6AC0AC}" dt="2022-04-18T02:54:29.086" v="1879" actId="113"/>
          <ac:spMkLst>
            <pc:docMk/>
            <pc:sldMk cId="0" sldId="275"/>
            <ac:spMk id="3" creationId="{00000000-0000-0000-0000-000000000000}"/>
          </ac:spMkLst>
        </pc:spChg>
        <pc:spChg chg="del">
          <ac:chgData name="Chaman Singh" userId="f64a19c44d30e034" providerId="LiveId" clId="{FD53E5DE-CD15-46F1-A98A-481DCB6AC0AC}" dt="2022-04-09T13:00:16.199" v="1455" actId="478"/>
          <ac:spMkLst>
            <pc:docMk/>
            <pc:sldMk cId="0" sldId="275"/>
            <ac:spMk id="6" creationId="{00000000-0000-0000-0000-000000000000}"/>
          </ac:spMkLst>
        </pc:spChg>
        <pc:cxnChg chg="del">
          <ac:chgData name="Chaman Singh" userId="f64a19c44d30e034" providerId="LiveId" clId="{FD53E5DE-CD15-46F1-A98A-481DCB6AC0AC}" dt="2022-04-09T13:00:23.644" v="1457" actId="478"/>
          <ac:cxnSpMkLst>
            <pc:docMk/>
            <pc:sldMk cId="0" sldId="275"/>
            <ac:cxnSpMk id="8" creationId="{00000000-0000-0000-0000-000000000000}"/>
          </ac:cxnSpMkLst>
        </pc:cxnChg>
        <pc:cxnChg chg="del">
          <ac:chgData name="Chaman Singh" userId="f64a19c44d30e034" providerId="LiveId" clId="{FD53E5DE-CD15-46F1-A98A-481DCB6AC0AC}" dt="2022-04-09T13:00:27.032" v="1458" actId="478"/>
          <ac:cxnSpMkLst>
            <pc:docMk/>
            <pc:sldMk cId="0" sldId="275"/>
            <ac:cxnSpMk id="10" creationId="{00000000-0000-0000-0000-000000000000}"/>
          </ac:cxnSpMkLst>
        </pc:cxnChg>
        <pc:cxnChg chg="del">
          <ac:chgData name="Chaman Singh" userId="f64a19c44d30e034" providerId="LiveId" clId="{FD53E5DE-CD15-46F1-A98A-481DCB6AC0AC}" dt="2022-04-09T13:00:20.599" v="1456" actId="478"/>
          <ac:cxnSpMkLst>
            <pc:docMk/>
            <pc:sldMk cId="0" sldId="275"/>
            <ac:cxnSpMk id="12" creationId="{00000000-0000-0000-0000-000000000000}"/>
          </ac:cxnSpMkLst>
        </pc:cxnChg>
      </pc:sldChg>
      <pc:sldChg chg="new del">
        <pc:chgData name="Chaman Singh" userId="f64a19c44d30e034" providerId="LiveId" clId="{FD53E5DE-CD15-46F1-A98A-481DCB6AC0AC}" dt="2022-04-09T13:10:21.998" v="1525" actId="680"/>
        <pc:sldMkLst>
          <pc:docMk/>
          <pc:sldMk cId="644105272" sldId="276"/>
        </pc:sldMkLst>
      </pc:sldChg>
      <pc:sldChg chg="addSp modSp new mod">
        <pc:chgData name="Chaman Singh" userId="f64a19c44d30e034" providerId="LiveId" clId="{FD53E5DE-CD15-46F1-A98A-481DCB6AC0AC}" dt="2022-04-09T13:17:00.659" v="1651" actId="20577"/>
        <pc:sldMkLst>
          <pc:docMk/>
          <pc:sldMk cId="2046835098" sldId="276"/>
        </pc:sldMkLst>
        <pc:spChg chg="add mod">
          <ac:chgData name="Chaman Singh" userId="f64a19c44d30e034" providerId="LiveId" clId="{FD53E5DE-CD15-46F1-A98A-481DCB6AC0AC}" dt="2022-04-09T13:17:00.659" v="1651" actId="20577"/>
          <ac:spMkLst>
            <pc:docMk/>
            <pc:sldMk cId="2046835098" sldId="276"/>
            <ac:spMk id="4" creationId="{55211733-01B1-4F7F-B201-1AF5EDF53C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5A373A9-9BF5-48E5-A4DB-8B409033B7CC}" type="datetimeFigureOut">
              <a:rPr lang="en-US" smtClean="0"/>
              <a:pPr/>
              <a:t>4/18/2022</a:t>
            </a:fld>
            <a:endParaRPr lang="en-US"/>
          </a:p>
        </p:txBody>
      </p:sp>
      <p:sp>
        <p:nvSpPr>
          <p:cNvPr id="4" name="Slide Image Placeholder 3"/>
          <p:cNvSpPr>
            <a:spLocks noGrp="1" noRot="1" noChangeAspect="1"/>
          </p:cNvSpPr>
          <p:nvPr>
            <p:ph type="sldImg" idx="2"/>
          </p:nvPr>
        </p:nvSpPr>
        <p:spPr>
          <a:xfrm>
            <a:off x="2320925" y="514350"/>
            <a:ext cx="45021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EA14DAA-D43D-458C-86DA-EB99AFAA38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272456"/>
            <a:ext cx="10881360" cy="1568027"/>
          </a:xfrm>
        </p:spPr>
        <p:txBody>
          <a:bodyPr/>
          <a:lstStyle/>
          <a:p>
            <a:r>
              <a:rPr lang="en-US"/>
              <a:t>Click to edit Master title style</a:t>
            </a:r>
          </a:p>
        </p:txBody>
      </p:sp>
      <p:sp>
        <p:nvSpPr>
          <p:cNvPr id="3" name="Subtitle 2"/>
          <p:cNvSpPr>
            <a:spLocks noGrp="1"/>
          </p:cNvSpPr>
          <p:nvPr>
            <p:ph type="subTitle" idx="1"/>
          </p:nvPr>
        </p:nvSpPr>
        <p:spPr>
          <a:xfrm>
            <a:off x="1920240" y="4145280"/>
            <a:ext cx="896112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C07CEF-C1D0-4790-B9B4-969D76FEBCD6}"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32B6C9-6722-44A3-B2E4-4E49A73B515A}"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92950"/>
            <a:ext cx="288036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92950"/>
            <a:ext cx="842772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EC1E76-47A4-4B16-835A-C9E19E958EC0}"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29AC0-529D-43E7-B1C3-591CDF28CB14}"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700695"/>
            <a:ext cx="1088136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11238" y="3100497"/>
            <a:ext cx="1088136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AE4C4-CA56-49EF-A815-42A73F04C50F}"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1706883"/>
            <a:ext cx="565404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1706883"/>
            <a:ext cx="565404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41BB1A-DC74-4045-82C8-7A7926E78AE6}"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2" y="1637454"/>
            <a:ext cx="56562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0082" y="2319867"/>
            <a:ext cx="56562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7" y="1637454"/>
            <a:ext cx="5658485"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03037" y="2319867"/>
            <a:ext cx="5658485"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F3D8C4-356A-409F-A1EB-B0437E743701}" type="datetime1">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2B7CE7-D875-415C-AE1E-AD6A7B8D2855}" type="datetime1">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1CDDA-8050-4A37-9AAD-5C4D1793AFAA}" type="datetime1">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3" y="291253"/>
            <a:ext cx="4211638"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05071" y="291256"/>
            <a:ext cx="7156451"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3" y="1530776"/>
            <a:ext cx="4211638"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FFF33-014D-42A0-B79F-09ACC19889B1}"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5120641"/>
            <a:ext cx="768096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09204" y="653627"/>
            <a:ext cx="768096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4" y="5725162"/>
            <a:ext cx="768096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C638E-5E73-445F-B71F-25B31B1FB81F}"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BB85B4-3F8E-4376-9BF3-9F6B7BCF6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92947"/>
            <a:ext cx="1152144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0080" y="1706883"/>
            <a:ext cx="1152144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6780109"/>
            <a:ext cx="298704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081D8514-A75D-46B5-A2C5-F74E7882AF5A}" type="datetime1">
              <a:rPr lang="en-US" smtClean="0"/>
              <a:t>4/18/2022</a:t>
            </a:fld>
            <a:endParaRPr lang="en-US"/>
          </a:p>
        </p:txBody>
      </p:sp>
      <p:sp>
        <p:nvSpPr>
          <p:cNvPr id="5" name="Footer Placeholder 4"/>
          <p:cNvSpPr>
            <a:spLocks noGrp="1"/>
          </p:cNvSpPr>
          <p:nvPr>
            <p:ph type="ftr" sz="quarter" idx="3"/>
          </p:nvPr>
        </p:nvSpPr>
        <p:spPr>
          <a:xfrm>
            <a:off x="4373880" y="6780109"/>
            <a:ext cx="405384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780109"/>
            <a:ext cx="298704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CABB85B4-3F8E-4376-9BF3-9F6B7BCF6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jiosaav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AviUpadhyay" TargetMode="External"/><Relationship Id="rId2" Type="http://schemas.openxmlformats.org/officeDocument/2006/relationships/hyperlink" Target="https://www.youtube.com/c/wscubetechjodhpur" TargetMode="External"/><Relationship Id="rId1" Type="http://schemas.openxmlformats.org/officeDocument/2006/relationships/slideLayout" Target="../slideLayouts/slideLayout2.xml"/><Relationship Id="rId6" Type="http://schemas.openxmlformats.org/officeDocument/2006/relationships/hyperlink" Target="https://www.stackoverflow.com/" TargetMode="External"/><Relationship Id="rId5" Type="http://schemas.openxmlformats.org/officeDocument/2006/relationships/hyperlink" Target="https://docs.python.org/3/library/index.html" TargetMode="External"/><Relationship Id="rId4" Type="http://schemas.openxmlformats.org/officeDocument/2006/relationships/hyperlink" Target="https://www.geeksforgeeks.org/voice-assistant-using-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1447800"/>
          </a:xfrm>
          <a:solidFill>
            <a:srgbClr val="CCFF33"/>
          </a:solidFill>
          <a:ln w="28575">
            <a:solidFill>
              <a:schemeClr val="tx1"/>
            </a:solidFill>
          </a:ln>
        </p:spPr>
        <p:txBody>
          <a:bodyPr>
            <a:normAutofit/>
          </a:bodyPr>
          <a:lstStyle/>
          <a:p>
            <a:r>
              <a:rPr lang="en-US" sz="5000" b="1" u="sng" dirty="0">
                <a:latin typeface="Calisto MT" pitchFamily="18" charset="0"/>
              </a:rPr>
              <a:t>Smart Voice Assistant (JARVIS)</a:t>
            </a:r>
          </a:p>
        </p:txBody>
      </p:sp>
      <p:pic>
        <p:nvPicPr>
          <p:cNvPr id="4" name="Content Placeholder 3" descr="IIT_Kharagpur_Logo.svg.png"/>
          <p:cNvPicPr>
            <a:picLocks noGrp="1" noChangeAspect="1"/>
          </p:cNvPicPr>
          <p:nvPr>
            <p:ph idx="1"/>
          </p:nvPr>
        </p:nvPicPr>
        <p:blipFill>
          <a:blip r:embed="rId2"/>
          <a:stretch>
            <a:fillRect/>
          </a:stretch>
        </p:blipFill>
        <p:spPr>
          <a:xfrm>
            <a:off x="1524000" y="2322969"/>
            <a:ext cx="3688079" cy="4114800"/>
          </a:xfrm>
        </p:spPr>
      </p:pic>
      <p:sp>
        <p:nvSpPr>
          <p:cNvPr id="8" name="Rectangle 7"/>
          <p:cNvSpPr/>
          <p:nvPr/>
        </p:nvSpPr>
        <p:spPr>
          <a:xfrm>
            <a:off x="7924800" y="4191000"/>
            <a:ext cx="3733800" cy="2246769"/>
          </a:xfrm>
          <a:prstGeom prst="rect">
            <a:avLst/>
          </a:prstGeom>
        </p:spPr>
        <p:txBody>
          <a:bodyPr wrap="square">
            <a:spAutoFit/>
          </a:bodyPr>
          <a:lstStyle/>
          <a:p>
            <a:pPr algn="ctr"/>
            <a:r>
              <a:rPr lang="en-US" sz="2800" b="1" dirty="0">
                <a:latin typeface="Calisto MT" pitchFamily="18" charset="0"/>
              </a:rPr>
              <a:t>  By</a:t>
            </a:r>
            <a:r>
              <a:rPr lang="en-US" sz="2800" b="1" dirty="0"/>
              <a:t> </a:t>
            </a:r>
            <a:r>
              <a:rPr lang="en-US" sz="2800" b="1" dirty="0">
                <a:latin typeface="Calisto MT" pitchFamily="18" charset="0"/>
              </a:rPr>
              <a:t>Chaman Singh</a:t>
            </a:r>
          </a:p>
          <a:p>
            <a:pPr algn="ctr"/>
            <a:r>
              <a:rPr lang="en-US" sz="2800" b="1" dirty="0">
                <a:latin typeface="Calisto MT" pitchFamily="18" charset="0"/>
              </a:rPr>
              <a:t>   (20MA60R11)</a:t>
            </a:r>
          </a:p>
          <a:p>
            <a:pPr algn="ctr"/>
            <a:r>
              <a:rPr lang="en-US" sz="2800" b="1" dirty="0">
                <a:latin typeface="Calisto MT" pitchFamily="18" charset="0"/>
              </a:rPr>
              <a:t>  </a:t>
            </a:r>
            <a:r>
              <a:rPr lang="en-US" sz="2800" b="1" dirty="0" err="1">
                <a:latin typeface="Calisto MT" pitchFamily="18" charset="0"/>
              </a:rPr>
              <a:t>M.Tech</a:t>
            </a:r>
            <a:r>
              <a:rPr lang="en-US" sz="2800" b="1" dirty="0">
                <a:latin typeface="Calisto MT" pitchFamily="18" charset="0"/>
              </a:rPr>
              <a:t>.(CSDP)</a:t>
            </a:r>
          </a:p>
          <a:p>
            <a:pPr algn="ctr"/>
            <a:r>
              <a:rPr lang="en-US" sz="2800" b="1" dirty="0">
                <a:latin typeface="Calisto MT" pitchFamily="18" charset="0"/>
              </a:rPr>
              <a:t>Dept. of Mathematics</a:t>
            </a:r>
          </a:p>
          <a:p>
            <a:pPr algn="ctr"/>
            <a:r>
              <a:rPr lang="en-US" sz="2800" b="1" dirty="0">
                <a:latin typeface="Calisto MT" pitchFamily="18" charset="0"/>
              </a:rPr>
              <a:t>IIT </a:t>
            </a:r>
            <a:r>
              <a:rPr lang="en-US" sz="2800" b="1" dirty="0" err="1">
                <a:latin typeface="Calisto MT" pitchFamily="18" charset="0"/>
              </a:rPr>
              <a:t>Kharagpur</a:t>
            </a:r>
            <a:endParaRPr lang="en-US" sz="2800" b="1" dirty="0"/>
          </a:p>
        </p:txBody>
      </p:sp>
      <p:sp>
        <p:nvSpPr>
          <p:cNvPr id="3" name="Slide Number Placeholder 2">
            <a:extLst>
              <a:ext uri="{FF2B5EF4-FFF2-40B4-BE49-F238E27FC236}">
                <a16:creationId xmlns:a16="http://schemas.microsoft.com/office/drawing/2014/main" id="{7D5B5DEA-2572-4D72-9076-F5425C60A06F}"/>
              </a:ext>
            </a:extLst>
          </p:cNvPr>
          <p:cNvSpPr>
            <a:spLocks noGrp="1"/>
          </p:cNvSpPr>
          <p:nvPr>
            <p:ph type="sldNum" sz="quarter" idx="12"/>
          </p:nvPr>
        </p:nvSpPr>
        <p:spPr>
          <a:xfrm>
            <a:off x="11811000" y="6781800"/>
            <a:ext cx="350520" cy="387776"/>
          </a:xfrm>
        </p:spPr>
        <p:txBody>
          <a:bodyPr/>
          <a:lstStyle/>
          <a:p>
            <a:fld id="{CABB85B4-3F8E-4376-9BF3-9F6B7BCF658E}"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90600"/>
          </a:xfrm>
          <a:solidFill>
            <a:srgbClr val="CCFF33"/>
          </a:solidFill>
          <a:ln>
            <a:solidFill>
              <a:schemeClr val="tx1">
                <a:lumMod val="95000"/>
                <a:lumOff val="5000"/>
              </a:schemeClr>
            </a:solidFill>
          </a:ln>
        </p:spPr>
        <p:txBody>
          <a:bodyPr>
            <a:normAutofit/>
          </a:bodyPr>
          <a:lstStyle/>
          <a:p>
            <a:r>
              <a:rPr lang="en-US" sz="4000" b="1" dirty="0">
                <a:latin typeface="Calisto MT" pitchFamily="18" charset="0"/>
              </a:rPr>
              <a:t>Commands for this Software</a:t>
            </a:r>
          </a:p>
        </p:txBody>
      </p:sp>
      <p:sp>
        <p:nvSpPr>
          <p:cNvPr id="3" name="Content Placeholder 2"/>
          <p:cNvSpPr>
            <a:spLocks noGrp="1"/>
          </p:cNvSpPr>
          <p:nvPr>
            <p:ph idx="1"/>
          </p:nvPr>
        </p:nvSpPr>
        <p:spPr>
          <a:xfrm>
            <a:off x="640080" y="1371600"/>
            <a:ext cx="11521440" cy="5638800"/>
          </a:xfrm>
        </p:spPr>
        <p:txBody>
          <a:bodyPr>
            <a:normAutofit fontScale="77500" lnSpcReduction="20000"/>
          </a:bodyPr>
          <a:lstStyle/>
          <a:p>
            <a:pPr marL="0" indent="0">
              <a:buNone/>
            </a:pPr>
            <a:r>
              <a:rPr lang="en-IN" sz="32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I’m giving some commands and it’s responses here for using My “SMART VOICE ASSISTANT” (JARVIS).</a:t>
            </a:r>
          </a:p>
          <a:p>
            <a:pPr marL="0" indent="0">
              <a:buNone/>
            </a:pPr>
            <a:endParaRPr lang="en-IN" sz="2500" dirty="0">
              <a:latin typeface="Times New Roman" panose="02020603050405020304" pitchFamily="18" charset="0"/>
              <a:cs typeface="Times New Roman" panose="02020603050405020304" pitchFamily="18" charset="0"/>
            </a:endParaRPr>
          </a:p>
          <a:p>
            <a:pPr marL="0" indent="0" algn="just">
              <a:buNone/>
              <a:defRPr/>
            </a:pPr>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Commands                Responses</a:t>
            </a: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open calculator</a:t>
            </a: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open calculator.</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open </a:t>
            </a:r>
            <a:r>
              <a:rPr lang="en-IN" sz="2800" b="1" dirty="0" err="1">
                <a:latin typeface="Times New Roman" panose="02020603050405020304" pitchFamily="18" charset="0"/>
                <a:cs typeface="Times New Roman" panose="02020603050405020304" pitchFamily="18" charset="0"/>
              </a:rPr>
              <a:t>ms</a:t>
            </a:r>
            <a:r>
              <a:rPr lang="en-IN" sz="2800" b="1" dirty="0">
                <a:latin typeface="Times New Roman" panose="02020603050405020304" pitchFamily="18" charset="0"/>
                <a:cs typeface="Times New Roman" panose="02020603050405020304" pitchFamily="18" charset="0"/>
              </a:rPr>
              <a:t> word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open MS word.</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open </a:t>
            </a:r>
            <a:r>
              <a:rPr lang="en-IN" sz="2800" b="1" dirty="0" err="1">
                <a:latin typeface="Times New Roman" panose="02020603050405020304" pitchFamily="18" charset="0"/>
                <a:cs typeface="Times New Roman" panose="02020603050405020304" pitchFamily="18" charset="0"/>
              </a:rPr>
              <a:t>powerpoint</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open PowerPoint.</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open notepad</a:t>
            </a:r>
            <a:r>
              <a:rPr lang="en-IN" sz="2800" b="1" dirty="0">
                <a:latin typeface="Times New Roman" panose="02020603050405020304" pitchFamily="18" charset="0"/>
                <a:cs typeface="Times New Roman" panose="02020603050405020304" pitchFamily="18" charset="0"/>
                <a:sym typeface="Wingdings" panose="05000000000000000000" pitchFamily="2" charset="2"/>
              </a:rPr>
              <a:t>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open Notepad.</a:t>
            </a: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open paint</a:t>
            </a:r>
            <a:r>
              <a:rPr lang="en-IN" sz="2800" b="1" dirty="0">
                <a:latin typeface="Times New Roman" panose="02020603050405020304" pitchFamily="18" charset="0"/>
                <a:cs typeface="Times New Roman" panose="02020603050405020304" pitchFamily="18" charset="0"/>
                <a:sym typeface="Wingdings" panose="05000000000000000000" pitchFamily="2" charset="2"/>
              </a:rPr>
              <a:t>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open Paint app.</a:t>
            </a: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sym typeface="Wingdings" panose="05000000000000000000" pitchFamily="2" charset="2"/>
              </a:rPr>
              <a:t>play system music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play random song of system music and print all songs.</a:t>
            </a: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sym typeface="Wingdings" panose="05000000000000000000" pitchFamily="2" charset="2"/>
              </a:rPr>
              <a:t>play music online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play online music on </a:t>
            </a:r>
            <a:r>
              <a:rPr lang="en-IN" sz="2800" dirty="0">
                <a:latin typeface="Times New Roman" panose="02020603050405020304" pitchFamily="18" charset="0"/>
                <a:cs typeface="Times New Roman" panose="02020603050405020304" pitchFamily="18" charset="0"/>
                <a:sym typeface="Wingdings" panose="05000000000000000000" pitchFamily="2" charset="2"/>
                <a:hlinkClick r:id="rId2"/>
              </a:rPr>
              <a:t>https://www.jiosaavn.com/</a:t>
            </a: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sym typeface="Wingdings" panose="05000000000000000000" pitchFamily="2" charset="2"/>
              </a:rPr>
              <a:t>send email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ask what is message then it will sent email via Gmail.</a:t>
            </a:r>
          </a:p>
          <a:p>
            <a:pPr>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sym typeface="Wingdings" panose="05000000000000000000" pitchFamily="2" charset="2"/>
              </a:rPr>
              <a:t>open google          </a:t>
            </a:r>
            <a:r>
              <a:rPr lang="en-IN" sz="2800" dirty="0">
                <a:latin typeface="Times New Roman" panose="02020603050405020304" pitchFamily="18" charset="0"/>
                <a:cs typeface="Times New Roman" panose="02020603050405020304" pitchFamily="18" charset="0"/>
                <a:sym typeface="Wingdings" panose="05000000000000000000" pitchFamily="2" charset="2"/>
              </a:rPr>
              <a:t> it will asking </a:t>
            </a:r>
            <a:r>
              <a:rPr lang="en-IN" sz="2800" b="1" dirty="0">
                <a:latin typeface="Times New Roman" panose="02020603050405020304" pitchFamily="18" charset="0"/>
                <a:cs typeface="Times New Roman" panose="02020603050405020304" pitchFamily="18" charset="0"/>
                <a:sym typeface="Wingdings" panose="05000000000000000000" pitchFamily="2" charset="2"/>
              </a:rPr>
              <a:t>“what do you want to search on Google” </a:t>
            </a:r>
            <a:r>
              <a:rPr lang="en-IN" sz="2800" dirty="0">
                <a:latin typeface="Times New Roman" panose="02020603050405020304" pitchFamily="18" charset="0"/>
                <a:cs typeface="Times New Roman" panose="02020603050405020304" pitchFamily="18" charset="0"/>
                <a:sym typeface="Wingdings" panose="05000000000000000000" pitchFamily="2" charset="2"/>
              </a:rPr>
              <a:t>then it will search.</a:t>
            </a:r>
          </a:p>
          <a:p>
            <a:pPr marL="0" indent="0">
              <a:buNone/>
              <a:defRPr/>
            </a:pP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defRPr/>
            </a:pPr>
            <a:r>
              <a:rPr lang="en-IN" sz="2800" b="1" dirty="0">
                <a:latin typeface="Times New Roman" panose="02020603050405020304" pitchFamily="18" charset="0"/>
                <a:cs typeface="Times New Roman" panose="02020603050405020304" pitchFamily="18" charset="0"/>
                <a:sym typeface="Wingdings" panose="05000000000000000000" pitchFamily="2" charset="2"/>
              </a:rPr>
              <a:t>NOTE : </a:t>
            </a:r>
            <a:r>
              <a:rPr lang="en-IN" sz="2800" dirty="0">
                <a:latin typeface="Times New Roman" panose="02020603050405020304" pitchFamily="18" charset="0"/>
                <a:cs typeface="Times New Roman" panose="02020603050405020304" pitchFamily="18" charset="0"/>
                <a:sym typeface="Wingdings" panose="05000000000000000000" pitchFamily="2" charset="2"/>
              </a:rPr>
              <a:t>If it doesn't understand your voice then it will exit automatically and understand something and those are not in our specific command then it will search on Google.</a:t>
            </a:r>
          </a:p>
          <a:p>
            <a:pPr marL="0" indent="0">
              <a:buNone/>
              <a:defRPr/>
            </a:pP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defRPr/>
            </a:pP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defRPr/>
            </a:pP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defRPr/>
            </a:pPr>
            <a:endParaRPr lang="en-IN" sz="2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Ø"/>
              <a:defRPr/>
            </a:pPr>
            <a:endParaRPr lang="en-IN" sz="2500" dirty="0">
              <a:latin typeface="Times New Roman" panose="02020603050405020304" pitchFamily="18" charset="0"/>
              <a:cs typeface="Times New Roman" panose="02020603050405020304" pitchFamily="18" charset="0"/>
            </a:endParaRPr>
          </a:p>
          <a:p>
            <a:pPr marL="0" indent="0">
              <a:buNone/>
            </a:pPr>
            <a:endParaRPr lang="en-US" dirty="0">
              <a:latin typeface="Calisto MT" pitchFamily="18" charset="0"/>
            </a:endParaRPr>
          </a:p>
        </p:txBody>
      </p:sp>
      <p:sp>
        <p:nvSpPr>
          <p:cNvPr id="5" name="Rectangle 4"/>
          <p:cNvSpPr/>
          <p:nvPr/>
        </p:nvSpPr>
        <p:spPr>
          <a:xfrm>
            <a:off x="609600" y="4800600"/>
            <a:ext cx="2895600" cy="369332"/>
          </a:xfrm>
          <a:prstGeom prst="rect">
            <a:avLst/>
          </a:prstGeom>
        </p:spPr>
        <p:txBody>
          <a:bodyPr wrap="square">
            <a:spAutoFit/>
          </a:bodyPr>
          <a:lstStyle/>
          <a:p>
            <a:endParaRPr lang="en-US" dirty="0"/>
          </a:p>
        </p:txBody>
      </p:sp>
      <p:sp>
        <p:nvSpPr>
          <p:cNvPr id="4" name="Slide Number Placeholder 3">
            <a:extLst>
              <a:ext uri="{FF2B5EF4-FFF2-40B4-BE49-F238E27FC236}">
                <a16:creationId xmlns:a16="http://schemas.microsoft.com/office/drawing/2014/main" id="{7A1FBE33-A4C5-44D5-BA4C-9C01361EF3FC}"/>
              </a:ext>
            </a:extLst>
          </p:cNvPr>
          <p:cNvSpPr>
            <a:spLocks noGrp="1"/>
          </p:cNvSpPr>
          <p:nvPr>
            <p:ph type="sldNum" sz="quarter" idx="12"/>
          </p:nvPr>
        </p:nvSpPr>
        <p:spPr/>
        <p:txBody>
          <a:bodyPr/>
          <a:lstStyle/>
          <a:p>
            <a:fld id="{CABB85B4-3F8E-4376-9BF3-9F6B7BCF658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90600"/>
          </a:xfrm>
          <a:solidFill>
            <a:srgbClr val="CCFF33"/>
          </a:solidFill>
          <a:ln>
            <a:solidFill>
              <a:schemeClr val="tx1">
                <a:lumMod val="95000"/>
                <a:lumOff val="5000"/>
              </a:schemeClr>
            </a:solidFill>
          </a:ln>
        </p:spPr>
        <p:txBody>
          <a:bodyPr>
            <a:normAutofit/>
          </a:bodyPr>
          <a:lstStyle/>
          <a:p>
            <a:r>
              <a:rPr lang="en-US" sz="4000" b="1" dirty="0">
                <a:latin typeface="Calisto MT" pitchFamily="18" charset="0"/>
              </a:rPr>
              <a:t>Conclusion</a:t>
            </a:r>
          </a:p>
        </p:txBody>
      </p:sp>
      <p:sp>
        <p:nvSpPr>
          <p:cNvPr id="3" name="Content Placeholder 2"/>
          <p:cNvSpPr>
            <a:spLocks noGrp="1"/>
          </p:cNvSpPr>
          <p:nvPr>
            <p:ph idx="1"/>
          </p:nvPr>
        </p:nvSpPr>
        <p:spPr>
          <a:xfrm>
            <a:off x="609600" y="1295400"/>
            <a:ext cx="11521440" cy="5239177"/>
          </a:xfrm>
        </p:spPr>
        <p:txBody>
          <a:bodyPr>
            <a:normAutofit fontScale="62500" lnSpcReduction="20000"/>
          </a:bodyPr>
          <a:lstStyle/>
          <a:p>
            <a:pPr marL="0" indent="0">
              <a:buNone/>
            </a:pPr>
            <a:r>
              <a:rPr lang="en-US" altLang="en-US" sz="32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JARVIS is a very useful voice assistant without any doubt as it saves time of the user by conversational interactions, its effectiveness and efficiency. But while working on this project, there were some limitations encountered and also realized some scope of enhancement in the future which are mentioned below:</a:t>
            </a:r>
          </a:p>
          <a:p>
            <a:pPr marL="0" indent="0">
              <a:buNone/>
            </a:pPr>
            <a:endParaRPr lang="en-US" altLang="en-US" sz="3200" dirty="0">
              <a:latin typeface="Times New Roman" panose="02020603050405020304" pitchFamily="18" charset="0"/>
              <a:cs typeface="Times New Roman" panose="02020603050405020304" pitchFamily="18" charset="0"/>
            </a:endParaRPr>
          </a:p>
          <a:p>
            <a:pPr marL="0" indent="0">
              <a:buNone/>
            </a:pPr>
            <a:r>
              <a:rPr lang="en-US" altLang="en-US" sz="4000" b="1" dirty="0">
                <a:latin typeface="Times New Roman" panose="02020603050405020304" pitchFamily="18" charset="0"/>
                <a:cs typeface="Times New Roman" panose="02020603050405020304" pitchFamily="18" charset="0"/>
              </a:rPr>
              <a:t>LIMITATIONS :</a:t>
            </a:r>
          </a:p>
          <a:p>
            <a:endParaRPr lang="en-US" altLang="en-US" sz="40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sz="3500" dirty="0">
                <a:latin typeface="Times New Roman" panose="02020603050405020304" pitchFamily="18" charset="0"/>
                <a:cs typeface="Times New Roman" panose="02020603050405020304" pitchFamily="18" charset="0"/>
              </a:rPr>
              <a:t>Security is somewhere an issue, there is no voice command encryption in this project.</a:t>
            </a:r>
          </a:p>
          <a:p>
            <a:pPr lvl="1">
              <a:buFont typeface="Wingdings" panose="05000000000000000000" pitchFamily="2" charset="2"/>
              <a:buChar char="Ø"/>
            </a:pPr>
            <a:endParaRPr lang="en-US" altLang="en-US" sz="3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sz="3500" dirty="0">
                <a:latin typeface="Times New Roman" panose="02020603050405020304" pitchFamily="18" charset="0"/>
                <a:cs typeface="Times New Roman" panose="02020603050405020304" pitchFamily="18" charset="0"/>
              </a:rPr>
              <a:t>Background voice can interfere.</a:t>
            </a:r>
          </a:p>
          <a:p>
            <a:pPr lvl="1">
              <a:buFont typeface="Wingdings" panose="05000000000000000000" pitchFamily="2" charset="2"/>
              <a:buChar char="Ø"/>
            </a:pPr>
            <a:endParaRPr lang="en-US" altLang="en-US" sz="3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en-US" sz="3500" dirty="0">
                <a:latin typeface="Times New Roman" panose="02020603050405020304" pitchFamily="18" charset="0"/>
                <a:cs typeface="Times New Roman" panose="02020603050405020304" pitchFamily="18" charset="0"/>
              </a:rPr>
              <a:t>Misinterpretation because of accents and may cause inaccurate results.</a:t>
            </a:r>
          </a:p>
          <a:p>
            <a:pPr marL="457200" lvl="1" indent="0">
              <a:buNone/>
            </a:pPr>
            <a:r>
              <a:rPr lang="en-US" altLang="en-US" sz="35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altLang="en-US" sz="3500" dirty="0">
                <a:latin typeface="Times New Roman" panose="02020603050405020304" pitchFamily="18" charset="0"/>
                <a:cs typeface="Times New Roman" panose="02020603050405020304" pitchFamily="18" charset="0"/>
              </a:rPr>
              <a:t>JARVIS </a:t>
            </a:r>
            <a:r>
              <a:rPr lang="en-US" altLang="en-US" sz="3500" dirty="0">
                <a:solidFill>
                  <a:srgbClr val="000000"/>
                </a:solidFill>
                <a:latin typeface="Times New Roman" panose="02020603050405020304" pitchFamily="18" charset="0"/>
                <a:cs typeface="Times New Roman" panose="02020603050405020304" pitchFamily="18" charset="0"/>
              </a:rPr>
              <a:t>can't</a:t>
            </a:r>
            <a:r>
              <a:rPr lang="en-US" altLang="en-US" sz="3500" dirty="0">
                <a:latin typeface="Times New Roman" panose="02020603050405020304" pitchFamily="18" charset="0"/>
                <a:cs typeface="Times New Roman" panose="02020603050405020304" pitchFamily="18" charset="0"/>
              </a:rPr>
              <a:t> be </a:t>
            </a:r>
            <a:r>
              <a:rPr lang="en-US" altLang="en-US" sz="3500" dirty="0">
                <a:solidFill>
                  <a:srgbClr val="000000"/>
                </a:solidFill>
                <a:latin typeface="Times New Roman" panose="02020603050405020304" pitchFamily="18" charset="0"/>
                <a:cs typeface="Times New Roman" panose="02020603050405020304" pitchFamily="18" charset="0"/>
              </a:rPr>
              <a:t>referred to as</a:t>
            </a:r>
            <a:r>
              <a:rPr lang="en-US" altLang="en-US" sz="3500" dirty="0">
                <a:latin typeface="Times New Roman" panose="02020603050405020304" pitchFamily="18" charset="0"/>
                <a:cs typeface="Times New Roman" panose="02020603050405020304" pitchFamily="18" charset="0"/>
              </a:rPr>
              <a:t> externally </a:t>
            </a:r>
            <a:r>
              <a:rPr lang="en-US" altLang="en-US" sz="3500" dirty="0">
                <a:solidFill>
                  <a:srgbClr val="000000"/>
                </a:solidFill>
                <a:latin typeface="Times New Roman" panose="02020603050405020304" pitchFamily="18" charset="0"/>
                <a:cs typeface="Times New Roman" panose="02020603050405020304" pitchFamily="18" charset="0"/>
              </a:rPr>
              <a:t>every time</a:t>
            </a:r>
            <a:r>
              <a:rPr lang="en-US" altLang="en-US" sz="3500" dirty="0">
                <a:latin typeface="Times New Roman" panose="02020603050405020304" pitchFamily="18" charset="0"/>
                <a:cs typeface="Times New Roman" panose="02020603050405020304" pitchFamily="18" charset="0"/>
              </a:rPr>
              <a:t> like </a:t>
            </a:r>
            <a:r>
              <a:rPr lang="en-US" altLang="en-US" sz="3500" dirty="0">
                <a:solidFill>
                  <a:srgbClr val="000000"/>
                </a:solidFill>
                <a:latin typeface="Times New Roman" panose="02020603050405020304" pitchFamily="18" charset="0"/>
                <a:cs typeface="Times New Roman" panose="02020603050405020304" pitchFamily="18" charset="0"/>
              </a:rPr>
              <a:t>different</a:t>
            </a:r>
            <a:r>
              <a:rPr lang="en-US" altLang="en-US" sz="3500" dirty="0">
                <a:latin typeface="Times New Roman" panose="02020603050405020304" pitchFamily="18" charset="0"/>
                <a:cs typeface="Times New Roman" panose="02020603050405020304" pitchFamily="18" charset="0"/>
              </a:rPr>
              <a:t> </a:t>
            </a:r>
            <a:r>
              <a:rPr lang="en-US" altLang="en-US" sz="3500" dirty="0">
                <a:solidFill>
                  <a:srgbClr val="000000"/>
                </a:solidFill>
                <a:latin typeface="Times New Roman" panose="02020603050405020304" pitchFamily="18" charset="0"/>
                <a:cs typeface="Times New Roman" panose="02020603050405020304" pitchFamily="18" charset="0"/>
              </a:rPr>
              <a:t>conventional</a:t>
            </a:r>
            <a:r>
              <a:rPr lang="en-US" altLang="en-US" sz="3500" dirty="0">
                <a:latin typeface="Times New Roman" panose="02020603050405020304" pitchFamily="18" charset="0"/>
                <a:cs typeface="Times New Roman" panose="02020603050405020304" pitchFamily="18" charset="0"/>
              </a:rPr>
              <a:t> assistants like Google Assistant </a:t>
            </a:r>
            <a:r>
              <a:rPr lang="en-US" altLang="en-US" sz="3500" dirty="0">
                <a:solidFill>
                  <a:srgbClr val="000000"/>
                </a:solidFill>
                <a:latin typeface="Times New Roman" panose="02020603050405020304" pitchFamily="18" charset="0"/>
                <a:cs typeface="Times New Roman" panose="02020603050405020304" pitchFamily="18" charset="0"/>
              </a:rPr>
              <a:t>may be</a:t>
            </a:r>
            <a:r>
              <a:rPr lang="en-US" altLang="en-US" sz="3500" dirty="0">
                <a:latin typeface="Times New Roman" panose="02020603050405020304" pitchFamily="18" charset="0"/>
                <a:cs typeface="Times New Roman" panose="02020603050405020304" pitchFamily="18" charset="0"/>
              </a:rPr>
              <a:t> </a:t>
            </a:r>
            <a:r>
              <a:rPr lang="en-US" altLang="en-US" sz="3500" dirty="0">
                <a:solidFill>
                  <a:srgbClr val="000000"/>
                </a:solidFill>
                <a:latin typeface="Times New Roman" panose="02020603050405020304" pitchFamily="18" charset="0"/>
                <a:cs typeface="Times New Roman" panose="02020603050405020304" pitchFamily="18" charset="0"/>
              </a:rPr>
              <a:t>referred to as</a:t>
            </a:r>
            <a:r>
              <a:rPr lang="en-US" altLang="en-US" sz="3500" dirty="0">
                <a:latin typeface="Times New Roman" panose="02020603050405020304" pitchFamily="18" charset="0"/>
                <a:cs typeface="Times New Roman" panose="02020603050405020304" pitchFamily="18" charset="0"/>
              </a:rPr>
              <a:t> </a:t>
            </a:r>
            <a:r>
              <a:rPr lang="en-US" altLang="en-US" sz="3500" dirty="0">
                <a:solidFill>
                  <a:srgbClr val="000000"/>
                </a:solidFill>
                <a:latin typeface="Times New Roman" panose="02020603050405020304" pitchFamily="18" charset="0"/>
                <a:cs typeface="Times New Roman" panose="02020603050405020304" pitchFamily="18" charset="0"/>
              </a:rPr>
              <a:t>simply</a:t>
            </a:r>
            <a:r>
              <a:rPr lang="en-US" altLang="en-US" sz="3500" dirty="0">
                <a:latin typeface="Times New Roman" panose="02020603050405020304" pitchFamily="18" charset="0"/>
                <a:cs typeface="Times New Roman" panose="02020603050405020304" pitchFamily="18" charset="0"/>
              </a:rPr>
              <a:t> </a:t>
            </a:r>
            <a:r>
              <a:rPr lang="en-US" altLang="en-US" sz="3500" dirty="0">
                <a:solidFill>
                  <a:srgbClr val="000000"/>
                </a:solidFill>
                <a:latin typeface="Times New Roman" panose="02020603050405020304" pitchFamily="18" charset="0"/>
                <a:cs typeface="Times New Roman" panose="02020603050405020304" pitchFamily="18" charset="0"/>
              </a:rPr>
              <a:t>via way of means of</a:t>
            </a:r>
            <a:r>
              <a:rPr lang="en-US" altLang="en-US" sz="3500" dirty="0">
                <a:latin typeface="Times New Roman" panose="02020603050405020304" pitchFamily="18" charset="0"/>
                <a:cs typeface="Times New Roman" panose="02020603050405020304" pitchFamily="18" charset="0"/>
              </a:rPr>
              <a:t> saying, “Ok Google!”</a:t>
            </a:r>
          </a:p>
          <a:p>
            <a:pPr>
              <a:buNone/>
            </a:pPr>
            <a:endParaRPr lang="en-US" dirty="0">
              <a:latin typeface="Calisto MT" pitchFamily="18" charset="0"/>
            </a:endParaRPr>
          </a:p>
        </p:txBody>
      </p:sp>
      <p:sp>
        <p:nvSpPr>
          <p:cNvPr id="4" name="Slide Number Placeholder 3">
            <a:extLst>
              <a:ext uri="{FF2B5EF4-FFF2-40B4-BE49-F238E27FC236}">
                <a16:creationId xmlns:a16="http://schemas.microsoft.com/office/drawing/2014/main" id="{73587D0D-EF54-4193-A4B7-DBF22792F232}"/>
              </a:ext>
            </a:extLst>
          </p:cNvPr>
          <p:cNvSpPr>
            <a:spLocks noGrp="1"/>
          </p:cNvSpPr>
          <p:nvPr>
            <p:ph type="sldNum" sz="quarter" idx="12"/>
          </p:nvPr>
        </p:nvSpPr>
        <p:spPr/>
        <p:txBody>
          <a:bodyPr/>
          <a:lstStyle/>
          <a:p>
            <a:fld id="{CABB85B4-3F8E-4376-9BF3-9F6B7BCF658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DEEB-21FA-42C9-9167-17DB56829DD2}"/>
              </a:ext>
            </a:extLst>
          </p:cNvPr>
          <p:cNvSpPr>
            <a:spLocks noGrp="1"/>
          </p:cNvSpPr>
          <p:nvPr>
            <p:ph type="sldNum" sz="quarter" idx="12"/>
          </p:nvPr>
        </p:nvSpPr>
        <p:spPr/>
        <p:txBody>
          <a:bodyPr/>
          <a:lstStyle/>
          <a:p>
            <a:fld id="{CABB85B4-3F8E-4376-9BF3-9F6B7BCF658E}" type="slidenum">
              <a:rPr lang="en-US" smtClean="0"/>
              <a:pPr/>
              <a:t>12</a:t>
            </a:fld>
            <a:endParaRPr lang="en-US"/>
          </a:p>
        </p:txBody>
      </p:sp>
      <p:sp>
        <p:nvSpPr>
          <p:cNvPr id="4" name="TextBox 3">
            <a:extLst>
              <a:ext uri="{FF2B5EF4-FFF2-40B4-BE49-F238E27FC236}">
                <a16:creationId xmlns:a16="http://schemas.microsoft.com/office/drawing/2014/main" id="{55211733-01B1-4F7F-B201-1AF5EDF53CF4}"/>
              </a:ext>
            </a:extLst>
          </p:cNvPr>
          <p:cNvSpPr txBox="1"/>
          <p:nvPr/>
        </p:nvSpPr>
        <p:spPr>
          <a:xfrm>
            <a:off x="1257300" y="814114"/>
            <a:ext cx="10287000" cy="5232202"/>
          </a:xfrm>
          <a:prstGeom prst="rect">
            <a:avLst/>
          </a:prstGeom>
          <a:noFill/>
        </p:spPr>
        <p:txBody>
          <a:bodyPr wrap="square">
            <a:spAutoFit/>
          </a:bodyPr>
          <a:lstStyle/>
          <a:p>
            <a:r>
              <a:rPr lang="en-US" altLang="en-US" sz="3000" b="1" dirty="0">
                <a:latin typeface="Times New Roman" panose="02020603050405020304" pitchFamily="18" charset="0"/>
                <a:cs typeface="Times New Roman" panose="02020603050405020304" pitchFamily="18" charset="0"/>
              </a:rPr>
              <a:t>SCOPE FOR FUTURE WORK :</a:t>
            </a:r>
          </a:p>
          <a:p>
            <a:endParaRPr lang="en-US" altLang="en-US" sz="3000" b="1" dirty="0">
              <a:latin typeface="Times New Roman" panose="02020603050405020304" pitchFamily="18" charset="0"/>
              <a:cs typeface="Times New Roman" panose="02020603050405020304" pitchFamily="18" charset="0"/>
            </a:endParaRPr>
          </a:p>
          <a:p>
            <a:endParaRPr lang="en-US" altLang="en-US" sz="2400"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Make JARVIS to learn more on its own and develop a new skill in it. </a:t>
            </a: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JARVIS android app can also be developed. </a:t>
            </a: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Make more Jarvis voice terminals. </a:t>
            </a: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Voice commands can be encrypted to maintain security.</a:t>
            </a:r>
            <a:endParaRPr lang="en-IN"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3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90600"/>
          </a:xfrm>
          <a:solidFill>
            <a:srgbClr val="CCFF33"/>
          </a:solidFill>
          <a:ln w="12700">
            <a:solidFill>
              <a:srgbClr val="000000"/>
            </a:solidFill>
          </a:ln>
        </p:spPr>
        <p:txBody>
          <a:bodyPr/>
          <a:lstStyle/>
          <a:p>
            <a:r>
              <a:rPr lang="en-US" b="1" dirty="0">
                <a:latin typeface="Calisto MT" pitchFamily="18" charset="0"/>
              </a:rPr>
              <a:t>References</a:t>
            </a:r>
          </a:p>
        </p:txBody>
      </p:sp>
      <p:sp>
        <p:nvSpPr>
          <p:cNvPr id="3" name="Content Placeholder 2"/>
          <p:cNvSpPr>
            <a:spLocks noGrp="1"/>
          </p:cNvSpPr>
          <p:nvPr>
            <p:ph idx="1"/>
          </p:nvPr>
        </p:nvSpPr>
        <p:spPr>
          <a:xfrm>
            <a:off x="640080" y="1371600"/>
            <a:ext cx="11521440" cy="5162977"/>
          </a:xfrm>
        </p:spPr>
        <p:txBody>
          <a:bodyPr>
            <a:normAutofit fontScale="92500" lnSpcReduction="10000"/>
          </a:bodyPr>
          <a:lstStyle/>
          <a:p>
            <a:r>
              <a:rPr lang="en-US" sz="2500" dirty="0">
                <a:latin typeface="Calisto MT" pitchFamily="18" charset="0"/>
              </a:rPr>
              <a:t>VOICE ACTIVATED DESKTOP ASSISTANT USING PYTHON (Dhiraj Pratap Singh, Deepika Sherawat, Sonia) School of Computer Science &amp; Engineering, </a:t>
            </a:r>
            <a:r>
              <a:rPr lang="en-US" sz="2500" dirty="0" err="1">
                <a:latin typeface="Calisto MT" pitchFamily="18" charset="0"/>
              </a:rPr>
              <a:t>Galgotias</a:t>
            </a:r>
            <a:r>
              <a:rPr lang="en-US" sz="2500" dirty="0">
                <a:latin typeface="Calisto MT" pitchFamily="18" charset="0"/>
              </a:rPr>
              <a:t> University Greater Noida-203201</a:t>
            </a:r>
          </a:p>
          <a:p>
            <a:endParaRPr lang="en-US" sz="2500" dirty="0">
              <a:latin typeface="Calisto MT" pitchFamily="18" charset="0"/>
            </a:endParaRPr>
          </a:p>
          <a:p>
            <a:r>
              <a:rPr lang="en-US" sz="2500" dirty="0">
                <a:latin typeface="Calisto MT" pitchFamily="18" charset="0"/>
                <a:hlinkClick r:id="rId2"/>
              </a:rPr>
              <a:t>https://www.youtube.com/c/wscubetechjodhpur</a:t>
            </a:r>
            <a:endParaRPr lang="en-US" sz="2500" dirty="0">
              <a:latin typeface="Calisto MT" pitchFamily="18" charset="0"/>
            </a:endParaRPr>
          </a:p>
          <a:p>
            <a:endParaRPr lang="en-US" sz="2500" dirty="0">
              <a:latin typeface="Calisto MT" pitchFamily="18" charset="0"/>
            </a:endParaRPr>
          </a:p>
          <a:p>
            <a:r>
              <a:rPr lang="en-US" sz="2500" dirty="0">
                <a:latin typeface="Calisto MT" pitchFamily="18" charset="0"/>
                <a:hlinkClick r:id="rId3"/>
              </a:rPr>
              <a:t>https://www.youtube.com/c/AviUpadhyay</a:t>
            </a:r>
            <a:endParaRPr lang="en-US" sz="2500" dirty="0">
              <a:latin typeface="Calisto MT" pitchFamily="18" charset="0"/>
            </a:endParaRPr>
          </a:p>
          <a:p>
            <a:endParaRPr lang="en-US" sz="2500" dirty="0">
              <a:latin typeface="Calisto MT" pitchFamily="18" charset="0"/>
            </a:endParaRPr>
          </a:p>
          <a:p>
            <a:r>
              <a:rPr lang="en-US" sz="2500" dirty="0">
                <a:latin typeface="Calisto MT" pitchFamily="18" charset="0"/>
                <a:hlinkClick r:id="rId4"/>
              </a:rPr>
              <a:t>https://www.geeksforgeeks.org/voice-assistant-using-python/</a:t>
            </a:r>
            <a:endParaRPr lang="en-US" sz="2500" dirty="0">
              <a:latin typeface="Calisto MT" pitchFamily="18" charset="0"/>
            </a:endParaRPr>
          </a:p>
          <a:p>
            <a:endParaRPr lang="en-US" sz="2500" dirty="0">
              <a:latin typeface="Calisto MT" pitchFamily="18" charset="0"/>
            </a:endParaRPr>
          </a:p>
          <a:p>
            <a:r>
              <a:rPr lang="en-US" sz="2500" dirty="0">
                <a:latin typeface="Calisto MT" pitchFamily="18" charset="0"/>
                <a:hlinkClick r:id="rId5"/>
              </a:rPr>
              <a:t>https://docs.python.org/3/library/index.html</a:t>
            </a:r>
            <a:endParaRPr lang="en-US" sz="2500" dirty="0">
              <a:latin typeface="Calisto MT" pitchFamily="18" charset="0"/>
            </a:endParaRPr>
          </a:p>
          <a:p>
            <a:endParaRPr lang="en-US" sz="2500" dirty="0">
              <a:latin typeface="Calisto MT" pitchFamily="18" charset="0"/>
            </a:endParaRPr>
          </a:p>
          <a:p>
            <a:r>
              <a:rPr lang="en-US" sz="2500" dirty="0">
                <a:latin typeface="Calisto MT" pitchFamily="18" charset="0"/>
                <a:hlinkClick r:id="rId6"/>
              </a:rPr>
              <a:t>https://www.stackoverflow.com</a:t>
            </a:r>
            <a:endParaRPr lang="en-US" sz="2500" dirty="0">
              <a:latin typeface="Calisto MT" pitchFamily="18" charset="0"/>
            </a:endParaRPr>
          </a:p>
          <a:p>
            <a:pPr marL="0" indent="0">
              <a:buNone/>
            </a:pPr>
            <a:endParaRPr lang="en-US" sz="2500" dirty="0">
              <a:latin typeface="Calisto MT" pitchFamily="18" charset="0"/>
            </a:endParaRPr>
          </a:p>
        </p:txBody>
      </p:sp>
      <p:sp>
        <p:nvSpPr>
          <p:cNvPr id="4" name="Slide Number Placeholder 3">
            <a:extLst>
              <a:ext uri="{FF2B5EF4-FFF2-40B4-BE49-F238E27FC236}">
                <a16:creationId xmlns:a16="http://schemas.microsoft.com/office/drawing/2014/main" id="{61DFE92E-E8A4-4925-9BE9-1C201BDCBA70}"/>
              </a:ext>
            </a:extLst>
          </p:cNvPr>
          <p:cNvSpPr>
            <a:spLocks noGrp="1"/>
          </p:cNvSpPr>
          <p:nvPr>
            <p:ph type="sldNum" sz="quarter" idx="12"/>
          </p:nvPr>
        </p:nvSpPr>
        <p:spPr/>
        <p:txBody>
          <a:bodyPr/>
          <a:lstStyle/>
          <a:p>
            <a:fld id="{CABB85B4-3F8E-4376-9BF3-9F6B7BCF658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0"/>
            <a:ext cx="12801600" cy="1631216"/>
          </a:xfrm>
          <a:prstGeom prst="rect">
            <a:avLst/>
          </a:prstGeom>
        </p:spPr>
        <p:txBody>
          <a:bodyPr wrap="square">
            <a:spAutoFit/>
          </a:bodyPr>
          <a:lstStyle/>
          <a:p>
            <a:pPr algn="ctr"/>
            <a:r>
              <a:rPr lang="en-US" sz="10000" b="1" dirty="0">
                <a:solidFill>
                  <a:srgbClr val="129E1C"/>
                </a:solidFill>
                <a:latin typeface="Calisto MT" pitchFamily="18" charset="0"/>
              </a:rPr>
              <a:t>Thank you</a:t>
            </a:r>
          </a:p>
        </p:txBody>
      </p:sp>
      <p:sp>
        <p:nvSpPr>
          <p:cNvPr id="3" name="Slide Number Placeholder 2">
            <a:extLst>
              <a:ext uri="{FF2B5EF4-FFF2-40B4-BE49-F238E27FC236}">
                <a16:creationId xmlns:a16="http://schemas.microsoft.com/office/drawing/2014/main" id="{8BA1F367-88A7-4A66-A63B-DE82036BD1A5}"/>
              </a:ext>
            </a:extLst>
          </p:cNvPr>
          <p:cNvSpPr>
            <a:spLocks noGrp="1"/>
          </p:cNvSpPr>
          <p:nvPr>
            <p:ph type="sldNum" sz="quarter" idx="12"/>
          </p:nvPr>
        </p:nvSpPr>
        <p:spPr/>
        <p:txBody>
          <a:bodyPr/>
          <a:lstStyle/>
          <a:p>
            <a:fld id="{CABB85B4-3F8E-4376-9BF3-9F6B7BCF658E}"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14400"/>
          </a:xfrm>
          <a:solidFill>
            <a:srgbClr val="CCFF33"/>
          </a:solidFill>
          <a:ln>
            <a:solidFill>
              <a:schemeClr val="tx1"/>
            </a:solidFill>
          </a:ln>
        </p:spPr>
        <p:txBody>
          <a:bodyPr>
            <a:normAutofit/>
          </a:bodyPr>
          <a:lstStyle/>
          <a:p>
            <a:r>
              <a:rPr lang="en-US" sz="4000" b="1" dirty="0">
                <a:latin typeface="Calisto MT" pitchFamily="18" charset="0"/>
              </a:rPr>
              <a:t>Outline</a:t>
            </a:r>
          </a:p>
        </p:txBody>
      </p:sp>
      <p:sp>
        <p:nvSpPr>
          <p:cNvPr id="3" name="Content Placeholder 2"/>
          <p:cNvSpPr>
            <a:spLocks noGrp="1"/>
          </p:cNvSpPr>
          <p:nvPr>
            <p:ph idx="1"/>
          </p:nvPr>
        </p:nvSpPr>
        <p:spPr>
          <a:xfrm>
            <a:off x="640080" y="1300482"/>
            <a:ext cx="11521440" cy="5557518"/>
          </a:xfrm>
        </p:spPr>
        <p:txBody>
          <a:bodyPr>
            <a:normAutofit fontScale="92500" lnSpcReduction="10000"/>
          </a:bodyPr>
          <a:lstStyle/>
          <a:p>
            <a:r>
              <a:rPr lang="en-US" sz="3600" dirty="0">
                <a:latin typeface="Calisto MT" pitchFamily="18" charset="0"/>
              </a:rPr>
              <a:t>Abstract</a:t>
            </a:r>
          </a:p>
          <a:p>
            <a:r>
              <a:rPr lang="en-US" sz="3600" dirty="0">
                <a:latin typeface="Calisto MT" pitchFamily="18" charset="0"/>
              </a:rPr>
              <a:t>Introduction</a:t>
            </a:r>
          </a:p>
          <a:p>
            <a:pPr lvl="1"/>
            <a:r>
              <a:rPr lang="en-US" sz="2900" dirty="0">
                <a:latin typeface="Calisto MT" pitchFamily="18" charset="0"/>
              </a:rPr>
              <a:t>Present System</a:t>
            </a:r>
          </a:p>
          <a:p>
            <a:pPr lvl="1"/>
            <a:r>
              <a:rPr lang="en-US" sz="2900" dirty="0">
                <a:latin typeface="Calisto MT" pitchFamily="18" charset="0"/>
              </a:rPr>
              <a:t>Proposed System</a:t>
            </a:r>
          </a:p>
          <a:p>
            <a:r>
              <a:rPr lang="en-US" sz="3600" dirty="0">
                <a:latin typeface="Calisto MT" pitchFamily="18" charset="0"/>
              </a:rPr>
              <a:t>Software Design</a:t>
            </a:r>
          </a:p>
          <a:p>
            <a:r>
              <a:rPr lang="en-US" sz="3600" dirty="0">
                <a:latin typeface="Calisto MT" pitchFamily="18" charset="0"/>
              </a:rPr>
              <a:t>Software Details</a:t>
            </a:r>
          </a:p>
          <a:p>
            <a:r>
              <a:rPr lang="en-US" sz="3600" dirty="0">
                <a:latin typeface="Calisto MT" pitchFamily="18" charset="0"/>
              </a:rPr>
              <a:t>Implementation Work Details</a:t>
            </a:r>
          </a:p>
          <a:p>
            <a:r>
              <a:rPr lang="en-US" sz="3600" dirty="0">
                <a:latin typeface="Calisto MT" pitchFamily="18" charset="0"/>
              </a:rPr>
              <a:t>Commands for this Software</a:t>
            </a:r>
          </a:p>
          <a:p>
            <a:r>
              <a:rPr lang="en-US" sz="3600" dirty="0">
                <a:latin typeface="Calisto MT" pitchFamily="18" charset="0"/>
              </a:rPr>
              <a:t>Conclusion</a:t>
            </a:r>
          </a:p>
          <a:p>
            <a:r>
              <a:rPr lang="en-US" sz="3600" dirty="0">
                <a:latin typeface="Calisto MT" pitchFamily="18" charset="0"/>
              </a:rPr>
              <a:t>References</a:t>
            </a:r>
          </a:p>
          <a:p>
            <a:pPr marL="0" indent="0">
              <a:buNone/>
            </a:pPr>
            <a:endParaRPr lang="en-US" sz="4500" dirty="0">
              <a:latin typeface="Calisto MT" pitchFamily="18" charset="0"/>
            </a:endParaRPr>
          </a:p>
          <a:p>
            <a:endParaRPr lang="en-US" dirty="0">
              <a:latin typeface="Calisto MT" pitchFamily="18" charset="0"/>
            </a:endParaRPr>
          </a:p>
          <a:p>
            <a:endParaRPr lang="en-US" dirty="0">
              <a:latin typeface="Calisto MT" pitchFamily="18" charset="0"/>
            </a:endParaRP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759EC54-5FB7-4D8F-A9C7-B1EA67682C30}"/>
              </a:ext>
            </a:extLst>
          </p:cNvPr>
          <p:cNvSpPr>
            <a:spLocks noGrp="1"/>
          </p:cNvSpPr>
          <p:nvPr>
            <p:ph type="sldNum" sz="quarter" idx="12"/>
          </p:nvPr>
        </p:nvSpPr>
        <p:spPr/>
        <p:txBody>
          <a:bodyPr/>
          <a:lstStyle/>
          <a:p>
            <a:fld id="{CABB85B4-3F8E-4376-9BF3-9F6B7BCF658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90600"/>
          </a:xfrm>
          <a:solidFill>
            <a:srgbClr val="CCFF33"/>
          </a:solidFill>
          <a:ln>
            <a:solidFill>
              <a:schemeClr val="tx1"/>
            </a:solidFill>
          </a:ln>
        </p:spPr>
        <p:txBody>
          <a:bodyPr>
            <a:normAutofit/>
          </a:bodyPr>
          <a:lstStyle/>
          <a:p>
            <a:r>
              <a:rPr lang="en-US" sz="4000" b="1" dirty="0">
                <a:latin typeface="Calisto MT" pitchFamily="18" charset="0"/>
              </a:rPr>
              <a:t>Abstract</a:t>
            </a:r>
          </a:p>
        </p:txBody>
      </p:sp>
      <p:sp>
        <p:nvSpPr>
          <p:cNvPr id="3" name="Content Placeholder 2"/>
          <p:cNvSpPr>
            <a:spLocks noGrp="1"/>
          </p:cNvSpPr>
          <p:nvPr>
            <p:ph idx="1"/>
          </p:nvPr>
        </p:nvSpPr>
        <p:spPr>
          <a:xfrm>
            <a:off x="640080" y="1447800"/>
            <a:ext cx="11521440" cy="5298440"/>
          </a:xfrm>
        </p:spPr>
        <p:txBody>
          <a:bodyPr>
            <a:normAutofit/>
          </a:bodyPr>
          <a:lstStyle/>
          <a:p>
            <a:pPr marL="0" indent="0">
              <a:buNone/>
            </a:pPr>
            <a:r>
              <a:rPr lang="en-US" sz="2400" dirty="0">
                <a:latin typeface="Calisto MT" pitchFamily="18" charset="0"/>
              </a:rPr>
              <a:t>	As we recognize Python is an rising programing language so it turns into clean to put in writing a script for Voice Assistant in Python. The commands for the assistant may be treated as according to the requirement of user. Speech reputation is the method of changing speech into text. This is typically utilized in voice assistants like Alexa, Siri, Cortana etc.</a:t>
            </a:r>
          </a:p>
          <a:p>
            <a:pPr marL="0" indent="0">
              <a:buNone/>
            </a:pPr>
            <a:endParaRPr lang="en-US" sz="2400" dirty="0">
              <a:latin typeface="Calisto MT" pitchFamily="18" charset="0"/>
            </a:endParaRPr>
          </a:p>
          <a:p>
            <a:pPr marL="0" indent="0">
              <a:buNone/>
            </a:pPr>
            <a:r>
              <a:rPr lang="en-US" sz="2400" dirty="0">
                <a:latin typeface="Calisto MT" pitchFamily="18" charset="0"/>
              </a:rPr>
              <a:t>1. It can open Calculator, MS word, Excel etc.</a:t>
            </a:r>
          </a:p>
          <a:p>
            <a:pPr marL="0" indent="0">
              <a:buNone/>
            </a:pPr>
            <a:r>
              <a:rPr lang="en-US" sz="2400" dirty="0">
                <a:latin typeface="Calisto MT" pitchFamily="18" charset="0"/>
              </a:rPr>
              <a:t>2. It can play music online and system music also.</a:t>
            </a:r>
          </a:p>
          <a:p>
            <a:pPr marL="0" indent="0">
              <a:buNone/>
            </a:pPr>
            <a:r>
              <a:rPr lang="en-US" sz="2400" dirty="0">
                <a:latin typeface="Calisto MT" pitchFamily="18" charset="0"/>
              </a:rPr>
              <a:t>3. It can open WhatsApp in web browser.</a:t>
            </a:r>
          </a:p>
          <a:p>
            <a:pPr marL="0" indent="0">
              <a:buNone/>
            </a:pPr>
            <a:r>
              <a:rPr lang="en-US" sz="2400" dirty="0">
                <a:latin typeface="Calisto MT" pitchFamily="18" charset="0"/>
              </a:rPr>
              <a:t>4. It can open terminal, your favorite IDE like Notepad etc.</a:t>
            </a:r>
          </a:p>
          <a:p>
            <a:pPr marL="0" indent="0">
              <a:buNone/>
            </a:pPr>
            <a:r>
              <a:rPr lang="en-US" sz="2400" dirty="0">
                <a:latin typeface="Calisto MT" pitchFamily="18" charset="0"/>
              </a:rPr>
              <a:t>5. It can do Wikipedia searches for you and it can print and speak two paragraphs according to Wikipedia.</a:t>
            </a:r>
          </a:p>
        </p:txBody>
      </p:sp>
      <p:sp>
        <p:nvSpPr>
          <p:cNvPr id="4" name="Slide Number Placeholder 3">
            <a:extLst>
              <a:ext uri="{FF2B5EF4-FFF2-40B4-BE49-F238E27FC236}">
                <a16:creationId xmlns:a16="http://schemas.microsoft.com/office/drawing/2014/main" id="{AF97A728-93A6-4D1B-8662-2ED75449F431}"/>
              </a:ext>
            </a:extLst>
          </p:cNvPr>
          <p:cNvSpPr>
            <a:spLocks noGrp="1"/>
          </p:cNvSpPr>
          <p:nvPr>
            <p:ph type="sldNum" sz="quarter" idx="12"/>
          </p:nvPr>
        </p:nvSpPr>
        <p:spPr/>
        <p:txBody>
          <a:bodyPr/>
          <a:lstStyle/>
          <a:p>
            <a:fld id="{CABB85B4-3F8E-4376-9BF3-9F6B7BCF658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14400"/>
          </a:xfrm>
          <a:solidFill>
            <a:srgbClr val="CCFF33"/>
          </a:solidFill>
          <a:ln>
            <a:solidFill>
              <a:schemeClr val="tx1"/>
            </a:solidFill>
          </a:ln>
        </p:spPr>
        <p:txBody>
          <a:bodyPr>
            <a:normAutofit/>
          </a:bodyPr>
          <a:lstStyle/>
          <a:p>
            <a:r>
              <a:rPr lang="en-US" sz="4000" b="1" dirty="0">
                <a:latin typeface="Calisto MT" pitchFamily="18" charset="0"/>
              </a:rPr>
              <a:t>Introduction</a:t>
            </a:r>
          </a:p>
        </p:txBody>
      </p:sp>
      <p:sp>
        <p:nvSpPr>
          <p:cNvPr id="3" name="Content Placeholder 2"/>
          <p:cNvSpPr>
            <a:spLocks noGrp="1"/>
          </p:cNvSpPr>
          <p:nvPr>
            <p:ph idx="1"/>
          </p:nvPr>
        </p:nvSpPr>
        <p:spPr>
          <a:xfrm>
            <a:off x="640080" y="1300481"/>
            <a:ext cx="11521440" cy="5405119"/>
          </a:xfrm>
        </p:spPr>
        <p:txBody>
          <a:bodyPr>
            <a:normAutofit/>
          </a:bodyPr>
          <a:lstStyle/>
          <a:p>
            <a:pPr>
              <a:buNone/>
            </a:pPr>
            <a:r>
              <a:rPr lang="en-US" sz="2400" dirty="0">
                <a:latin typeface="Calisto MT" pitchFamily="18" charset="0"/>
              </a:rPr>
              <a:t>		Artificial Intelligence while used with machines, it suggests us the functionality </a:t>
            </a:r>
          </a:p>
          <a:p>
            <a:pPr>
              <a:buNone/>
            </a:pPr>
            <a:r>
              <a:rPr lang="en-US" sz="2400" dirty="0">
                <a:latin typeface="Calisto MT" pitchFamily="18" charset="0"/>
              </a:rPr>
              <a:t>of questioning like humans. In this, a pc device is designed in any such manner that   </a:t>
            </a:r>
          </a:p>
          <a:p>
            <a:pPr>
              <a:buNone/>
            </a:pPr>
            <a:r>
              <a:rPr lang="en-US" sz="2400" dirty="0">
                <a:latin typeface="Calisto MT" pitchFamily="18" charset="0"/>
              </a:rPr>
              <a:t>generally calls for interplay from human. As we understand Python is an rising  </a:t>
            </a:r>
          </a:p>
          <a:p>
            <a:pPr>
              <a:buNone/>
            </a:pPr>
            <a:r>
              <a:rPr lang="en-US" sz="2400" dirty="0">
                <a:latin typeface="Calisto MT" pitchFamily="18" charset="0"/>
              </a:rPr>
              <a:t>language so it will become clean to jot down a script for Voice Assistant in Python. For </a:t>
            </a:r>
          </a:p>
          <a:p>
            <a:pPr>
              <a:buNone/>
            </a:pPr>
            <a:r>
              <a:rPr lang="en-US" sz="2400" dirty="0">
                <a:latin typeface="Calisto MT" pitchFamily="18" charset="0"/>
              </a:rPr>
              <a:t>Speech Recognition, </a:t>
            </a:r>
            <a:r>
              <a:rPr lang="en-US" sz="2400" dirty="0">
                <a:latin typeface="Times New Roman" panose="02020603050405020304" pitchFamily="18" charset="0"/>
                <a:cs typeface="Times New Roman" panose="02020603050405020304" pitchFamily="18" charset="0"/>
              </a:rPr>
              <a:t>In Python </a:t>
            </a:r>
            <a:r>
              <a:rPr lang="en-US" sz="2400" dirty="0">
                <a:solidFill>
                  <a:srgbClr val="000000"/>
                </a:solidFill>
                <a:latin typeface="Times New Roman" panose="02020603050405020304" pitchFamily="18" charset="0"/>
                <a:cs typeface="Times New Roman" panose="02020603050405020304" pitchFamily="18" charset="0"/>
              </a:rPr>
              <a:t>there's</a:t>
            </a:r>
            <a:r>
              <a:rPr lang="en-US" sz="2400" dirty="0">
                <a:latin typeface="Times New Roman" panose="02020603050405020304" pitchFamily="18" charset="0"/>
                <a:cs typeface="Times New Roman" panose="02020603050405020304" pitchFamily="18" charset="0"/>
              </a:rPr>
              <a:t> an Package </a:t>
            </a:r>
            <a:r>
              <a:rPr lang="en-US" sz="2400" dirty="0">
                <a:solidFill>
                  <a:srgbClr val="000000"/>
                </a:solidFill>
                <a:latin typeface="Times New Roman" panose="02020603050405020304" pitchFamily="18" charset="0"/>
                <a:cs typeface="Times New Roman" panose="02020603050405020304" pitchFamily="18" charset="0"/>
              </a:rPr>
              <a:t>known as </a:t>
            </a:r>
            <a:r>
              <a:rPr lang="en-US" sz="2400" b="1" dirty="0" err="1">
                <a:latin typeface="Times New Roman" panose="02020603050405020304" pitchFamily="18" charset="0"/>
                <a:cs typeface="Times New Roman" panose="02020603050405020304" pitchFamily="18" charset="0"/>
              </a:rPr>
              <a:t>SpeechRecognition</a:t>
            </a:r>
            <a:r>
              <a:rPr lang="en-US" sz="2400" dirty="0">
                <a:latin typeface="Times New Roman" panose="02020603050405020304" pitchFamily="18" charset="0"/>
                <a:cs typeface="Times New Roman" panose="02020603050405020304" pitchFamily="18" charset="0"/>
              </a:rPr>
              <a:t> which </a:t>
            </a:r>
            <a:r>
              <a:rPr lang="en-US" sz="2400" dirty="0">
                <a:solidFill>
                  <a:srgbClr val="000000"/>
                </a:solidFill>
                <a:latin typeface="Times New Roman" panose="02020603050405020304" pitchFamily="18" charset="0"/>
                <a:cs typeface="Times New Roman" panose="02020603050405020304" pitchFamily="18" charset="0"/>
              </a:rPr>
              <a:t>lets </a:t>
            </a:r>
          </a:p>
          <a:p>
            <a:pPr>
              <a:buNone/>
            </a:pPr>
            <a:r>
              <a:rPr lang="en-US" sz="2400" dirty="0">
                <a:solidFill>
                  <a:srgbClr val="000000"/>
                </a:solidFill>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us </a:t>
            </a:r>
            <a:r>
              <a:rPr lang="en-US" sz="2400" dirty="0">
                <a:solidFill>
                  <a:srgbClr val="000000"/>
                </a:solidFill>
                <a:latin typeface="Times New Roman" panose="02020603050405020304" pitchFamily="18" charset="0"/>
                <a:cs typeface="Times New Roman" panose="02020603050405020304" pitchFamily="18" charset="0"/>
              </a:rPr>
              <a:t>to transform</a:t>
            </a:r>
            <a:r>
              <a:rPr lang="en-US" sz="2400" dirty="0">
                <a:latin typeface="Times New Roman" panose="02020603050405020304" pitchFamily="18" charset="0"/>
                <a:cs typeface="Times New Roman" panose="02020603050405020304" pitchFamily="18" charset="0"/>
              </a:rPr>
              <a:t> speech into text.</a:t>
            </a:r>
            <a:endParaRPr lang="en-US" sz="2400" dirty="0">
              <a:latin typeface="Calisto MT" pitchFamily="18" charset="0"/>
            </a:endParaRPr>
          </a:p>
          <a:p>
            <a:pPr>
              <a:buNone/>
            </a:pPr>
            <a:endParaRPr lang="en-US" sz="2400" dirty="0">
              <a:latin typeface="Calisto MT" pitchFamily="18" charset="0"/>
            </a:endParaRPr>
          </a:p>
          <a:p>
            <a:pPr>
              <a:buNone/>
            </a:pPr>
            <a:r>
              <a:rPr lang="en-US" sz="2400" dirty="0">
                <a:latin typeface="Calisto MT" pitchFamily="18" charset="0"/>
              </a:rPr>
              <a:t>		As the voice assistant is the use of Artificial Intelligence subsequently the end </a:t>
            </a:r>
          </a:p>
          <a:p>
            <a:pPr>
              <a:buNone/>
            </a:pPr>
            <a:r>
              <a:rPr lang="en-US" sz="2400" dirty="0">
                <a:latin typeface="Calisto MT" pitchFamily="18" charset="0"/>
              </a:rPr>
              <a:t>result that it's far imparting are fairly correct and green. The assistant can assist to lessen  </a:t>
            </a:r>
          </a:p>
          <a:p>
            <a:pPr>
              <a:buNone/>
            </a:pPr>
            <a:r>
              <a:rPr lang="en-US" sz="2400" dirty="0">
                <a:latin typeface="Calisto MT" pitchFamily="18" charset="0"/>
              </a:rPr>
              <a:t>human attempt and consumes time whilst appearing any task, they eliminated the idea </a:t>
            </a:r>
          </a:p>
          <a:p>
            <a:pPr>
              <a:buNone/>
            </a:pPr>
            <a:r>
              <a:rPr lang="en-US" sz="2400" dirty="0">
                <a:latin typeface="Calisto MT" pitchFamily="18" charset="0"/>
              </a:rPr>
              <a:t>of typing absolutely and behave as some other man or woman to whom we're speaking </a:t>
            </a:r>
          </a:p>
          <a:p>
            <a:pPr>
              <a:buNone/>
            </a:pPr>
            <a:r>
              <a:rPr lang="en-US" sz="2400" dirty="0">
                <a:latin typeface="Calisto MT" pitchFamily="18" charset="0"/>
              </a:rPr>
              <a:t>and asking to carry out task.</a:t>
            </a:r>
          </a:p>
        </p:txBody>
      </p:sp>
      <p:sp>
        <p:nvSpPr>
          <p:cNvPr id="4" name="Slide Number Placeholder 3">
            <a:extLst>
              <a:ext uri="{FF2B5EF4-FFF2-40B4-BE49-F238E27FC236}">
                <a16:creationId xmlns:a16="http://schemas.microsoft.com/office/drawing/2014/main" id="{02DB3568-1E8A-4CEC-B534-4F0C024F7AF1}"/>
              </a:ext>
            </a:extLst>
          </p:cNvPr>
          <p:cNvSpPr>
            <a:spLocks noGrp="1"/>
          </p:cNvSpPr>
          <p:nvPr>
            <p:ph type="sldNum" sz="quarter" idx="12"/>
          </p:nvPr>
        </p:nvSpPr>
        <p:spPr/>
        <p:txBody>
          <a:bodyPr/>
          <a:lstStyle/>
          <a:p>
            <a:fld id="{CABB85B4-3F8E-4376-9BF3-9F6B7BCF658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389467"/>
          </a:xfrm>
          <a:solidFill>
            <a:schemeClr val="bg1"/>
          </a:solidFill>
          <a:ln>
            <a:noFill/>
          </a:ln>
        </p:spPr>
        <p:txBody>
          <a:bodyPr>
            <a:normAutofit fontScale="90000"/>
          </a:bodyPr>
          <a:lstStyle/>
          <a:p>
            <a:endParaRPr lang="en-US" b="1" dirty="0">
              <a:latin typeface="Calisto MT" pitchFamily="18" charset="0"/>
            </a:endParaRPr>
          </a:p>
        </p:txBody>
      </p:sp>
      <p:sp>
        <p:nvSpPr>
          <p:cNvPr id="3" name="Content Placeholder 2"/>
          <p:cNvSpPr>
            <a:spLocks noGrp="1"/>
          </p:cNvSpPr>
          <p:nvPr>
            <p:ph idx="1"/>
          </p:nvPr>
        </p:nvSpPr>
        <p:spPr>
          <a:xfrm>
            <a:off x="640080" y="685800"/>
            <a:ext cx="11521440" cy="5943600"/>
          </a:xfrm>
        </p:spPr>
        <p:txBody>
          <a:bodyPr>
            <a:normAutofit fontScale="92500" lnSpcReduction="10000"/>
          </a:bodyPr>
          <a:lstStyle/>
          <a:p>
            <a:pPr marL="0" indent="0" algn="just">
              <a:buNone/>
            </a:pPr>
            <a:r>
              <a:rPr lang="en-US" altLang="en-US" sz="3000" b="1" dirty="0">
                <a:latin typeface="Times New Roman" panose="02020603050405020304" pitchFamily="18" charset="0"/>
                <a:cs typeface="Times New Roman" panose="02020603050405020304" pitchFamily="18" charset="0"/>
              </a:rPr>
              <a:t>Present System :</a:t>
            </a:r>
          </a:p>
          <a:p>
            <a:pPr marL="0" indent="0" algn="just">
              <a:buNone/>
            </a:pPr>
            <a:r>
              <a:rPr lang="en-US" altLang="en-US" dirty="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We are familiar with many existing voice assistants like Alexa, Siri, Google Assistant, Cortana which uses concept of language processing, and voice recognition. They listens the command given by the user as per their requirements and performs that specific function in a very efficient and effective manner. As </a:t>
            </a:r>
            <a:r>
              <a:rPr lang="en-US" altLang="en-US" sz="2500" dirty="0">
                <a:solidFill>
                  <a:srgbClr val="000000"/>
                </a:solidFill>
                <a:latin typeface="Times New Roman" panose="02020603050405020304" pitchFamily="18" charset="0"/>
                <a:cs typeface="Times New Roman" panose="02020603050405020304" pitchFamily="18" charset="0"/>
              </a:rPr>
              <a:t>those</a:t>
            </a:r>
            <a:r>
              <a:rPr lang="en-US" altLang="en-US" sz="2500" dirty="0">
                <a:latin typeface="Times New Roman" panose="02020603050405020304" pitchFamily="18" charset="0"/>
                <a:cs typeface="Times New Roman" panose="02020603050405020304" pitchFamily="18" charset="0"/>
              </a:rPr>
              <a:t> voice assistants are </a:t>
            </a:r>
            <a:r>
              <a:rPr lang="en-US" altLang="en-US" sz="2500" dirty="0">
                <a:solidFill>
                  <a:srgbClr val="000000"/>
                </a:solidFill>
                <a:latin typeface="Times New Roman" panose="02020603050405020304" pitchFamily="18" charset="0"/>
                <a:cs typeface="Times New Roman" panose="02020603050405020304" pitchFamily="18" charset="0"/>
              </a:rPr>
              <a:t>the usage of</a:t>
            </a:r>
            <a:r>
              <a:rPr lang="en-US" altLang="en-US" sz="2500" dirty="0">
                <a:latin typeface="Times New Roman" panose="02020603050405020304" pitchFamily="18" charset="0"/>
                <a:cs typeface="Times New Roman" panose="02020603050405020304" pitchFamily="18" charset="0"/>
              </a:rPr>
              <a:t> Artificial Intelligence </a:t>
            </a:r>
            <a:r>
              <a:rPr lang="en-US" altLang="en-US" sz="2500" dirty="0">
                <a:solidFill>
                  <a:srgbClr val="000000"/>
                </a:solidFill>
                <a:latin typeface="Times New Roman" panose="02020603050405020304" pitchFamily="18" charset="0"/>
                <a:cs typeface="Times New Roman" panose="02020603050405020304" pitchFamily="18" charset="0"/>
              </a:rPr>
              <a:t>for this reason</a:t>
            </a:r>
            <a:r>
              <a:rPr lang="en-US" altLang="en-US" sz="2500" dirty="0">
                <a:latin typeface="Times New Roman" panose="02020603050405020304" pitchFamily="18" charset="0"/>
                <a:cs typeface="Times New Roman" panose="02020603050405020304" pitchFamily="18" charset="0"/>
              </a:rPr>
              <a:t> the </a:t>
            </a:r>
            <a:r>
              <a:rPr lang="en-US" altLang="en-US" sz="2500" dirty="0">
                <a:solidFill>
                  <a:srgbClr val="000000"/>
                </a:solidFill>
                <a:latin typeface="Times New Roman" panose="02020603050405020304" pitchFamily="18" charset="0"/>
                <a:cs typeface="Times New Roman" panose="02020603050405020304" pitchFamily="18" charset="0"/>
              </a:rPr>
              <a:t>end result</a:t>
            </a:r>
            <a:r>
              <a:rPr lang="en-US" altLang="en-US" sz="2500" dirty="0">
                <a:latin typeface="Times New Roman" panose="02020603050405020304" pitchFamily="18" charset="0"/>
                <a:cs typeface="Times New Roman" panose="02020603050405020304" pitchFamily="18" charset="0"/>
              </a:rPr>
              <a:t> that </a:t>
            </a:r>
            <a:r>
              <a:rPr lang="en-US" altLang="en-US" sz="2500" dirty="0">
                <a:solidFill>
                  <a:srgbClr val="000000"/>
                </a:solidFill>
                <a:latin typeface="Times New Roman" panose="02020603050405020304" pitchFamily="18" charset="0"/>
                <a:cs typeface="Times New Roman" panose="02020603050405020304" pitchFamily="18" charset="0"/>
              </a:rPr>
              <a:t>they may be</a:t>
            </a:r>
            <a:r>
              <a:rPr lang="en-US" altLang="en-US" sz="2500" dirty="0">
                <a:latin typeface="Times New Roman" panose="02020603050405020304" pitchFamily="18" charset="0"/>
                <a:cs typeface="Times New Roman" panose="02020603050405020304" pitchFamily="18" charset="0"/>
              </a:rPr>
              <a:t> </a:t>
            </a:r>
            <a:r>
              <a:rPr lang="en-US" altLang="en-US" sz="2500" dirty="0">
                <a:solidFill>
                  <a:srgbClr val="000000"/>
                </a:solidFill>
                <a:latin typeface="Times New Roman" panose="02020603050405020304" pitchFamily="18" charset="0"/>
                <a:cs typeface="Times New Roman" panose="02020603050405020304" pitchFamily="18" charset="0"/>
              </a:rPr>
              <a:t>offering</a:t>
            </a:r>
            <a:r>
              <a:rPr lang="en-US" altLang="en-US" sz="2500" dirty="0">
                <a:latin typeface="Times New Roman" panose="02020603050405020304" pitchFamily="18" charset="0"/>
                <a:cs typeface="Times New Roman" panose="02020603050405020304" pitchFamily="18" charset="0"/>
              </a:rPr>
              <a:t> are </a:t>
            </a:r>
            <a:r>
              <a:rPr lang="en-US" altLang="en-US" sz="2500" dirty="0">
                <a:solidFill>
                  <a:srgbClr val="000000"/>
                </a:solidFill>
                <a:latin typeface="Times New Roman" panose="02020603050405020304" pitchFamily="18" charset="0"/>
                <a:cs typeface="Times New Roman" panose="02020603050405020304" pitchFamily="18" charset="0"/>
              </a:rPr>
              <a:t>tremendously</a:t>
            </a:r>
            <a:r>
              <a:rPr lang="en-US" altLang="en-US" sz="2500" dirty="0">
                <a:latin typeface="Times New Roman" panose="02020603050405020304" pitchFamily="18" charset="0"/>
                <a:cs typeface="Times New Roman" panose="02020603050405020304" pitchFamily="18" charset="0"/>
              </a:rPr>
              <a:t> </a:t>
            </a:r>
            <a:r>
              <a:rPr lang="en-US" altLang="en-US" sz="2500" dirty="0">
                <a:solidFill>
                  <a:srgbClr val="000000"/>
                </a:solidFill>
                <a:latin typeface="Times New Roman" panose="02020603050405020304" pitchFamily="18" charset="0"/>
                <a:cs typeface="Times New Roman" panose="02020603050405020304" pitchFamily="18" charset="0"/>
              </a:rPr>
              <a:t>correct</a:t>
            </a:r>
            <a:r>
              <a:rPr lang="en-US" altLang="en-US" sz="2500" dirty="0">
                <a:latin typeface="Times New Roman" panose="02020603050405020304" pitchFamily="18" charset="0"/>
                <a:cs typeface="Times New Roman" panose="02020603050405020304" pitchFamily="18" charset="0"/>
              </a:rPr>
              <a:t> and </a:t>
            </a:r>
            <a:r>
              <a:rPr lang="en-US" altLang="en-US" sz="2500" dirty="0">
                <a:solidFill>
                  <a:srgbClr val="000000"/>
                </a:solidFill>
                <a:latin typeface="Times New Roman" panose="02020603050405020304" pitchFamily="18" charset="0"/>
                <a:cs typeface="Times New Roman" panose="02020603050405020304" pitchFamily="18" charset="0"/>
              </a:rPr>
              <a:t>green</a:t>
            </a:r>
            <a:r>
              <a:rPr lang="en-US" altLang="en-US" sz="2500" dirty="0">
                <a:latin typeface="Times New Roman" panose="02020603050405020304" pitchFamily="18" charset="0"/>
                <a:cs typeface="Times New Roman" panose="02020603050405020304" pitchFamily="18" charset="0"/>
              </a:rPr>
              <a:t>.</a:t>
            </a:r>
          </a:p>
          <a:p>
            <a:pPr marL="0" indent="0" algn="just">
              <a:buNone/>
            </a:pPr>
            <a:endParaRPr lang="en-US" altLang="en-US" sz="2500" dirty="0">
              <a:latin typeface="Times New Roman" panose="02020603050405020304" pitchFamily="18" charset="0"/>
              <a:cs typeface="Times New Roman" panose="02020603050405020304" pitchFamily="18" charset="0"/>
            </a:endParaRPr>
          </a:p>
          <a:p>
            <a:pPr marL="0" indent="0" algn="just">
              <a:buNone/>
            </a:pPr>
            <a:r>
              <a:rPr lang="en-US" altLang="en-US" sz="3000" b="1" dirty="0">
                <a:latin typeface="Times New Roman" panose="02020603050405020304" pitchFamily="18" charset="0"/>
                <a:cs typeface="Times New Roman" panose="02020603050405020304" pitchFamily="18" charset="0"/>
              </a:rPr>
              <a:t>Proposed System:</a:t>
            </a:r>
          </a:p>
          <a:p>
            <a:pPr marL="0" indent="0" algn="just">
              <a:buNone/>
            </a:pPr>
            <a:r>
              <a:rPr lang="en-US" altLang="en-US" sz="2800" dirty="0">
                <a:latin typeface="Times New Roman" panose="02020603050405020304" pitchFamily="18" charset="0"/>
                <a:cs typeface="Times New Roman" panose="02020603050405020304" pitchFamily="18" charset="0"/>
              </a:rPr>
              <a:t>			</a:t>
            </a:r>
            <a:r>
              <a:rPr lang="en-US" altLang="en-US" sz="2700" dirty="0">
                <a:latin typeface="Times New Roman" panose="02020603050405020304" pitchFamily="18" charset="0"/>
                <a:cs typeface="Times New Roman" panose="02020603050405020304" pitchFamily="18" charset="0"/>
              </a:rPr>
              <a:t>It was an interesting task to make my own assistant. It became easier to open MS word, Calculator, MS Excel, Searching on Google without opening the browser, and performing many other daily tasks like playing music, opening your favorite IDE like Visual studio Code, Sublime Text etc. with the help of a single voice command. </a:t>
            </a:r>
            <a:r>
              <a:rPr lang="en-US" altLang="en-US" sz="2700" b="1" dirty="0">
                <a:latin typeface="Times New Roman" panose="02020603050405020304" pitchFamily="18" charset="0"/>
                <a:cs typeface="Times New Roman" panose="02020603050405020304" pitchFamily="18" charset="0"/>
              </a:rPr>
              <a:t>JARVIS</a:t>
            </a:r>
            <a:r>
              <a:rPr lang="en-US" altLang="en-US" sz="2700" dirty="0">
                <a:latin typeface="Times New Roman" panose="02020603050405020304" pitchFamily="18" charset="0"/>
                <a:cs typeface="Times New Roman" panose="02020603050405020304" pitchFamily="18" charset="0"/>
              </a:rPr>
              <a:t> is different from other traditional voice assistants in terms that it is specific to desktop and user does not need to make account to use this, it also require internet connection while getting the instructions to perform any task.</a:t>
            </a:r>
          </a:p>
          <a:p>
            <a:pPr marL="0" indent="0" algn="just">
              <a:buNone/>
            </a:pPr>
            <a:endParaRPr lang="en-US" altLang="en-US"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DA2119-89EB-4C8E-8017-CF1E178222F9}"/>
              </a:ext>
            </a:extLst>
          </p:cNvPr>
          <p:cNvSpPr>
            <a:spLocks noGrp="1"/>
          </p:cNvSpPr>
          <p:nvPr>
            <p:ph type="sldNum" sz="quarter" idx="12"/>
          </p:nvPr>
        </p:nvSpPr>
        <p:spPr/>
        <p:txBody>
          <a:bodyPr/>
          <a:lstStyle/>
          <a:p>
            <a:fld id="{CABB85B4-3F8E-4376-9BF3-9F6B7BCF658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14400"/>
          </a:xfrm>
          <a:solidFill>
            <a:srgbClr val="CCFF33"/>
          </a:solidFill>
          <a:ln>
            <a:solidFill>
              <a:srgbClr val="000000"/>
            </a:solidFill>
          </a:ln>
        </p:spPr>
        <p:txBody>
          <a:bodyPr>
            <a:normAutofit/>
          </a:bodyPr>
          <a:lstStyle/>
          <a:p>
            <a:r>
              <a:rPr lang="en-US" sz="4000" b="1" dirty="0">
                <a:latin typeface="Calisto MT" pitchFamily="18" charset="0"/>
              </a:rPr>
              <a:t>Software Design</a:t>
            </a:r>
          </a:p>
        </p:txBody>
      </p:sp>
      <p:sp>
        <p:nvSpPr>
          <p:cNvPr id="5" name="Slide Number Placeholder 4">
            <a:extLst>
              <a:ext uri="{FF2B5EF4-FFF2-40B4-BE49-F238E27FC236}">
                <a16:creationId xmlns:a16="http://schemas.microsoft.com/office/drawing/2014/main" id="{039401DF-D36F-49E1-AB4B-EFB48B1DA1D9}"/>
              </a:ext>
            </a:extLst>
          </p:cNvPr>
          <p:cNvSpPr>
            <a:spLocks noGrp="1"/>
          </p:cNvSpPr>
          <p:nvPr>
            <p:ph type="sldNum" sz="quarter" idx="12"/>
          </p:nvPr>
        </p:nvSpPr>
        <p:spPr/>
        <p:txBody>
          <a:bodyPr/>
          <a:lstStyle/>
          <a:p>
            <a:fld id="{CABB85B4-3F8E-4376-9BF3-9F6B7BCF658E}" type="slidenum">
              <a:rPr lang="en-US" smtClean="0"/>
              <a:pPr/>
              <a:t>6</a:t>
            </a:fld>
            <a:endParaRPr lang="en-US"/>
          </a:p>
        </p:txBody>
      </p:sp>
      <p:sp>
        <p:nvSpPr>
          <p:cNvPr id="7" name="Content Placeholder 6">
            <a:extLst>
              <a:ext uri="{FF2B5EF4-FFF2-40B4-BE49-F238E27FC236}">
                <a16:creationId xmlns:a16="http://schemas.microsoft.com/office/drawing/2014/main" id="{16A4857F-3FF2-4881-B884-808E0AD328E8}"/>
              </a:ext>
            </a:extLst>
          </p:cNvPr>
          <p:cNvSpPr>
            <a:spLocks noGrp="1"/>
          </p:cNvSpPr>
          <p:nvPr>
            <p:ph idx="1"/>
          </p:nvPr>
        </p:nvSpPr>
        <p:spPr>
          <a:xfrm>
            <a:off x="611826" y="1143000"/>
            <a:ext cx="11521440" cy="5867400"/>
          </a:xfrm>
        </p:spPr>
        <p:txBody>
          <a:bodyPr/>
          <a:lstStyle/>
          <a:p>
            <a:pPr marL="0" indent="0">
              <a:buNone/>
            </a:pPr>
            <a:r>
              <a:rPr lang="en-IN" sz="2800" b="1" dirty="0">
                <a:latin typeface="Times New Roman" panose="02020603050405020304" pitchFamily="18" charset="0"/>
                <a:cs typeface="Times New Roman" panose="02020603050405020304" pitchFamily="18" charset="0"/>
              </a:rPr>
              <a:t>Data Flow : </a:t>
            </a:r>
          </a:p>
          <a:p>
            <a:pPr marL="0" indent="0">
              <a:buNone/>
            </a:pPr>
            <a:r>
              <a:rPr lang="en-IN"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data flow for JARVIS is as follow:</a:t>
            </a:r>
            <a:endParaRPr lang="en-IN" sz="20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CFABBB7-88B0-4132-8926-88ABAD04F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449192"/>
            <a:ext cx="7620001" cy="45612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14400"/>
          </a:xfrm>
          <a:solidFill>
            <a:srgbClr val="CCFF33"/>
          </a:solidFill>
          <a:ln>
            <a:solidFill>
              <a:schemeClr val="tx1"/>
            </a:solidFill>
          </a:ln>
        </p:spPr>
        <p:txBody>
          <a:bodyPr>
            <a:normAutofit/>
          </a:bodyPr>
          <a:lstStyle/>
          <a:p>
            <a:r>
              <a:rPr lang="en-US" sz="4000" b="1" dirty="0">
                <a:latin typeface="Calisto MT" pitchFamily="18" charset="0"/>
              </a:rPr>
              <a:t>Software Details</a:t>
            </a:r>
          </a:p>
        </p:txBody>
      </p:sp>
      <p:sp>
        <p:nvSpPr>
          <p:cNvPr id="3" name="Content Placeholder 2"/>
          <p:cNvSpPr>
            <a:spLocks noGrp="1"/>
          </p:cNvSpPr>
          <p:nvPr>
            <p:ph idx="1"/>
          </p:nvPr>
        </p:nvSpPr>
        <p:spPr>
          <a:xfrm>
            <a:off x="640080" y="1295400"/>
            <a:ext cx="11521440" cy="5257800"/>
          </a:xfrm>
        </p:spPr>
        <p:txBody>
          <a:bodyPr>
            <a:normAutofit/>
          </a:bodyPr>
          <a:lstStyle/>
          <a:p>
            <a:pPr>
              <a:buNone/>
            </a:pPr>
            <a:endParaRPr lang="en-US" dirty="0">
              <a:latin typeface="Calisto MT" pitchFamily="18" charset="0"/>
            </a:endParaRPr>
          </a:p>
          <a:p>
            <a:pPr>
              <a:buNone/>
            </a:pPr>
            <a:endParaRPr lang="en-US" dirty="0">
              <a:latin typeface="Calisto MT" pitchFamily="18" charset="0"/>
            </a:endParaRPr>
          </a:p>
          <a:p>
            <a:pPr>
              <a:buNone/>
            </a:pPr>
            <a:endParaRPr lang="en-US" dirty="0">
              <a:latin typeface="Calisto MT" pitchFamily="18" charset="0"/>
            </a:endParaRPr>
          </a:p>
        </p:txBody>
      </p:sp>
      <p:sp>
        <p:nvSpPr>
          <p:cNvPr id="5" name="Slide Number Placeholder 4">
            <a:extLst>
              <a:ext uri="{FF2B5EF4-FFF2-40B4-BE49-F238E27FC236}">
                <a16:creationId xmlns:a16="http://schemas.microsoft.com/office/drawing/2014/main" id="{65BC4642-8C43-4AC2-8927-581C70A9F703}"/>
              </a:ext>
            </a:extLst>
          </p:cNvPr>
          <p:cNvSpPr>
            <a:spLocks noGrp="1"/>
          </p:cNvSpPr>
          <p:nvPr>
            <p:ph type="sldNum" sz="quarter" idx="12"/>
          </p:nvPr>
        </p:nvSpPr>
        <p:spPr/>
        <p:txBody>
          <a:bodyPr/>
          <a:lstStyle/>
          <a:p>
            <a:fld id="{CABB85B4-3F8E-4376-9BF3-9F6B7BCF658E}" type="slidenum">
              <a:rPr lang="en-US" smtClean="0"/>
              <a:pPr/>
              <a:t>7</a:t>
            </a:fld>
            <a:endParaRPr lang="en-US"/>
          </a:p>
        </p:txBody>
      </p:sp>
      <p:sp>
        <p:nvSpPr>
          <p:cNvPr id="7" name="TextBox 6">
            <a:extLst>
              <a:ext uri="{FF2B5EF4-FFF2-40B4-BE49-F238E27FC236}">
                <a16:creationId xmlns:a16="http://schemas.microsoft.com/office/drawing/2014/main" id="{1EA962EF-EA63-4FCE-8532-F6F4C2CF3A76}"/>
              </a:ext>
            </a:extLst>
          </p:cNvPr>
          <p:cNvSpPr txBox="1"/>
          <p:nvPr/>
        </p:nvSpPr>
        <p:spPr>
          <a:xfrm>
            <a:off x="762000" y="1295400"/>
            <a:ext cx="10591800" cy="5093702"/>
          </a:xfrm>
          <a:prstGeom prst="rect">
            <a:avLst/>
          </a:prstGeom>
          <a:noFill/>
        </p:spPr>
        <p:txBody>
          <a:bodyPr wrap="square">
            <a:spAutoFit/>
          </a:bodyPr>
          <a:lstStyle/>
          <a:p>
            <a:pPr marL="342900" indent="-342900" algn="jus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The IDE used in this project is </a:t>
            </a:r>
            <a:r>
              <a:rPr lang="en-US" altLang="en-US" sz="2500" b="1" dirty="0">
                <a:latin typeface="Times New Roman" panose="02020603050405020304" pitchFamily="18" charset="0"/>
                <a:cs typeface="Times New Roman" panose="02020603050405020304" pitchFamily="18" charset="0"/>
              </a:rPr>
              <a:t>Visual Studio Code </a:t>
            </a:r>
            <a:r>
              <a:rPr lang="en-US" altLang="en-US" sz="2500" dirty="0">
                <a:latin typeface="Times New Roman" panose="02020603050405020304" pitchFamily="18" charset="0"/>
                <a:cs typeface="Times New Roman" panose="02020603050405020304" pitchFamily="18" charset="0"/>
              </a:rPr>
              <a:t>. All the python files were created in Visual Studio Code and all the necessary packages were easily installable in this IDE. For this project following modules and libraries were used i.e. pyttsx3, </a:t>
            </a:r>
            <a:r>
              <a:rPr lang="en-US" altLang="en-US" sz="2500" dirty="0" err="1">
                <a:latin typeface="Times New Roman" panose="02020603050405020304" pitchFamily="18" charset="0"/>
                <a:cs typeface="Times New Roman" panose="02020603050405020304" pitchFamily="18" charset="0"/>
              </a:rPr>
              <a:t>SpeechRecognition</a:t>
            </a:r>
            <a:r>
              <a:rPr lang="en-US" altLang="en-US" sz="2500" dirty="0">
                <a:latin typeface="Times New Roman" panose="02020603050405020304" pitchFamily="18" charset="0"/>
                <a:cs typeface="Times New Roman" panose="02020603050405020304" pitchFamily="18" charset="0"/>
              </a:rPr>
              <a:t>, datetime, Wikipedia, </a:t>
            </a:r>
            <a:r>
              <a:rPr lang="en-US" altLang="en-US" sz="2500" dirty="0" err="1">
                <a:latin typeface="Times New Roman" panose="02020603050405020304" pitchFamily="18" charset="0"/>
                <a:cs typeface="Times New Roman" panose="02020603050405020304" pitchFamily="18" charset="0"/>
              </a:rPr>
              <a:t>pywhatkit</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pyjokes</a:t>
            </a:r>
            <a:r>
              <a:rPr lang="en-US" altLang="en-US" sz="2500" dirty="0">
                <a:latin typeface="Times New Roman" panose="02020603050405020304" pitchFamily="18" charset="0"/>
                <a:cs typeface="Times New Roman" panose="02020603050405020304" pitchFamily="18" charset="0"/>
              </a:rPr>
              <a:t>, PyQt5 etc. I have created a live GUI for interacting with the JARVIS as it gives a design and interesting look while having the conversation.</a:t>
            </a:r>
          </a:p>
          <a:p>
            <a:pPr marL="342900" indent="-342900" algn="just">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For GUI (Graphical User Interface) I have used </a:t>
            </a:r>
            <a:r>
              <a:rPr lang="en-US" altLang="en-US" sz="2500" b="1" dirty="0">
                <a:latin typeface="Times New Roman" panose="02020603050405020304" pitchFamily="18" charset="0"/>
                <a:cs typeface="Times New Roman" panose="02020603050405020304" pitchFamily="18" charset="0"/>
              </a:rPr>
              <a:t>PyQt5 Qt Designer </a:t>
            </a:r>
            <a:r>
              <a:rPr lang="en-US" altLang="en-US" sz="2500" dirty="0">
                <a:latin typeface="Times New Roman" panose="02020603050405020304" pitchFamily="18" charset="0"/>
                <a:cs typeface="Times New Roman" panose="02020603050405020304" pitchFamily="18" charset="0"/>
              </a:rPr>
              <a:t>for live GUI</a:t>
            </a:r>
            <a:r>
              <a:rPr lang="en-IN" altLang="en-US" sz="2500" b="1" dirty="0">
                <a:latin typeface="Times New Roman" panose="02020603050405020304" pitchFamily="18" charset="0"/>
                <a:cs typeface="Times New Roman" panose="02020603050405020304" pitchFamily="18" charset="0"/>
              </a:rPr>
              <a:t>, </a:t>
            </a:r>
            <a:r>
              <a:rPr lang="en-IN" altLang="en-US" sz="2500" dirty="0">
                <a:latin typeface="Times New Roman" panose="02020603050405020304" pitchFamily="18" charset="0"/>
                <a:cs typeface="Times New Roman" panose="02020603050405020304" pitchFamily="18" charset="0"/>
              </a:rPr>
              <a:t>PyQt5 is the most important python binding. It contains set of GUI widgets. PyQt5 has some important python modules like </a:t>
            </a:r>
            <a:r>
              <a:rPr lang="en-IN" altLang="en-US" sz="2500" dirty="0" err="1">
                <a:latin typeface="Times New Roman" panose="02020603050405020304" pitchFamily="18" charset="0"/>
                <a:cs typeface="Times New Roman" panose="02020603050405020304" pitchFamily="18" charset="0"/>
              </a:rPr>
              <a:t>QtWidgets</a:t>
            </a:r>
            <a:r>
              <a:rPr lang="en-IN" altLang="en-US" sz="2500" dirty="0">
                <a:latin typeface="Times New Roman" panose="02020603050405020304" pitchFamily="18" charset="0"/>
                <a:cs typeface="Times New Roman" panose="02020603050405020304" pitchFamily="18" charset="0"/>
              </a:rPr>
              <a:t>, </a:t>
            </a:r>
            <a:r>
              <a:rPr lang="en-IN" altLang="en-US" sz="2500" dirty="0" err="1">
                <a:latin typeface="Times New Roman" panose="02020603050405020304" pitchFamily="18" charset="0"/>
                <a:cs typeface="Times New Roman" panose="02020603050405020304" pitchFamily="18" charset="0"/>
              </a:rPr>
              <a:t>QtCore</a:t>
            </a:r>
            <a:r>
              <a:rPr lang="en-IN" altLang="en-US" sz="2500" dirty="0">
                <a:latin typeface="Times New Roman" panose="02020603050405020304" pitchFamily="18" charset="0"/>
                <a:cs typeface="Times New Roman" panose="02020603050405020304" pitchFamily="18" charset="0"/>
              </a:rPr>
              <a:t>, </a:t>
            </a:r>
            <a:r>
              <a:rPr lang="en-IN" altLang="en-US" sz="2500" dirty="0" err="1">
                <a:latin typeface="Times New Roman" panose="02020603050405020304" pitchFamily="18" charset="0"/>
                <a:cs typeface="Times New Roman" panose="02020603050405020304" pitchFamily="18" charset="0"/>
              </a:rPr>
              <a:t>QtGui</a:t>
            </a:r>
            <a:r>
              <a:rPr lang="en-IN" altLang="en-US" sz="2500" dirty="0">
                <a:latin typeface="Times New Roman" panose="02020603050405020304" pitchFamily="18" charset="0"/>
                <a:cs typeface="Times New Roman" panose="02020603050405020304" pitchFamily="18" charset="0"/>
              </a:rPr>
              <a:t>, and </a:t>
            </a:r>
            <a:r>
              <a:rPr lang="en-IN" altLang="en-US" sz="2500" dirty="0" err="1">
                <a:latin typeface="Times New Roman" panose="02020603050405020304" pitchFamily="18" charset="0"/>
                <a:cs typeface="Times New Roman" panose="02020603050405020304" pitchFamily="18" charset="0"/>
              </a:rPr>
              <a:t>QtDesigner</a:t>
            </a:r>
            <a:r>
              <a:rPr lang="en-IN" altLang="en-US" sz="2500" dirty="0">
                <a:latin typeface="Times New Roman" panose="02020603050405020304" pitchFamily="18" charset="0"/>
                <a:cs typeface="Times New Roman" panose="02020603050405020304" pitchFamily="18" charset="0"/>
              </a:rPr>
              <a:t> etc.</a:t>
            </a:r>
          </a:p>
          <a:p>
            <a:pPr algn="just"/>
            <a:endParaRPr lang="en-IN" alt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01600" cy="914400"/>
          </a:xfrm>
          <a:solidFill>
            <a:srgbClr val="CCFF33"/>
          </a:solidFill>
          <a:ln>
            <a:solidFill>
              <a:schemeClr val="tx1"/>
            </a:solidFill>
          </a:ln>
        </p:spPr>
        <p:txBody>
          <a:bodyPr>
            <a:normAutofit/>
          </a:bodyPr>
          <a:lstStyle/>
          <a:p>
            <a:r>
              <a:rPr lang="en-US" sz="4000" b="1" dirty="0">
                <a:latin typeface="Calisto MT" pitchFamily="18" charset="0"/>
              </a:rPr>
              <a:t>Implementation Work Details</a:t>
            </a:r>
          </a:p>
        </p:txBody>
      </p:sp>
      <p:sp>
        <p:nvSpPr>
          <p:cNvPr id="3" name="Content Placeholder 2"/>
          <p:cNvSpPr>
            <a:spLocks noGrp="1"/>
          </p:cNvSpPr>
          <p:nvPr>
            <p:ph idx="1"/>
          </p:nvPr>
        </p:nvSpPr>
        <p:spPr>
          <a:xfrm>
            <a:off x="609600" y="1295400"/>
            <a:ext cx="11551920" cy="5410200"/>
          </a:xfrm>
        </p:spPr>
        <p:txBody>
          <a:bodyPr>
            <a:normAutofit/>
          </a:bodyPr>
          <a:lstStyle/>
          <a:p>
            <a:r>
              <a:rPr lang="en-US" sz="2800" b="1" dirty="0">
                <a:latin typeface="Calisto MT" pitchFamily="18" charset="0"/>
              </a:rPr>
              <a:t>Real Life Application : </a:t>
            </a:r>
          </a:p>
          <a:p>
            <a:pPr marL="0" indent="0">
              <a:buNone/>
            </a:pPr>
            <a:endParaRPr lang="en-US" dirty="0">
              <a:latin typeface="Calisto MT" pitchFamily="18" charset="0"/>
            </a:endParaRPr>
          </a:p>
          <a:p>
            <a:pPr lvl="1"/>
            <a:r>
              <a:rPr lang="en-US" altLang="en-US" sz="2500" b="1" dirty="0">
                <a:latin typeface="Times New Roman" panose="02020603050405020304" pitchFamily="18" charset="0"/>
                <a:cs typeface="Times New Roman" panose="02020603050405020304" pitchFamily="18" charset="0"/>
              </a:rPr>
              <a:t>Saves time : </a:t>
            </a:r>
            <a:r>
              <a:rPr lang="en-US" altLang="en-US" sz="2200" dirty="0">
                <a:latin typeface="Times New Roman" panose="02020603050405020304" pitchFamily="18" charset="0"/>
                <a:cs typeface="Times New Roman" panose="02020603050405020304" pitchFamily="18" charset="0"/>
              </a:rPr>
              <a:t>JARVIS is a </a:t>
            </a:r>
            <a:r>
              <a:rPr lang="en-US" altLang="en-US" sz="2200" dirty="0">
                <a:solidFill>
                  <a:srgbClr val="000000"/>
                </a:solidFill>
                <a:latin typeface="Times New Roman" panose="02020603050405020304" pitchFamily="18" charset="0"/>
                <a:cs typeface="Times New Roman" panose="02020603050405020304" pitchFamily="18" charset="0"/>
              </a:rPr>
              <a:t>laptop</a:t>
            </a:r>
            <a:r>
              <a:rPr lang="en-US" altLang="en-US" sz="2200" dirty="0">
                <a:latin typeface="Times New Roman" panose="02020603050405020304" pitchFamily="18" charset="0"/>
                <a:cs typeface="Times New Roman" panose="02020603050405020304" pitchFamily="18" charset="0"/>
              </a:rPr>
              <a:t> voice assistant </a:t>
            </a:r>
            <a:r>
              <a:rPr lang="en-US" altLang="en-US" sz="2200" dirty="0">
                <a:solidFill>
                  <a:srgbClr val="000000"/>
                </a:solidFill>
                <a:latin typeface="Times New Roman" panose="02020603050405020304" pitchFamily="18" charset="0"/>
                <a:cs typeface="Times New Roman" panose="02020603050405020304" pitchFamily="18" charset="0"/>
              </a:rPr>
              <a:t>which matches</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at the</a:t>
            </a:r>
            <a:r>
              <a:rPr lang="en-US" altLang="en-US" sz="2200" dirty="0">
                <a:latin typeface="Times New Roman" panose="02020603050405020304" pitchFamily="18" charset="0"/>
                <a:cs typeface="Times New Roman" panose="02020603050405020304" pitchFamily="18" charset="0"/>
              </a:rPr>
              <a:t> voice command </a:t>
            </a:r>
            <a:r>
              <a:rPr lang="en-US" altLang="en-US" sz="2200" dirty="0">
                <a:solidFill>
                  <a:srgbClr val="000000"/>
                </a:solidFill>
                <a:latin typeface="Times New Roman" panose="02020603050405020304" pitchFamily="18" charset="0"/>
                <a:cs typeface="Times New Roman" panose="02020603050405020304" pitchFamily="18" charset="0"/>
              </a:rPr>
              <a:t>supplied</a:t>
            </a:r>
            <a:r>
              <a:rPr lang="en-US" altLang="en-US" sz="2200" dirty="0">
                <a:latin typeface="Times New Roman" panose="02020603050405020304" pitchFamily="18" charset="0"/>
                <a:cs typeface="Times New Roman" panose="02020603050405020304" pitchFamily="18" charset="0"/>
              </a:rPr>
              <a:t> to it, </a:t>
            </a:r>
            <a:r>
              <a:rPr lang="en-US" altLang="en-US" sz="2200" dirty="0">
                <a:solidFill>
                  <a:srgbClr val="000000"/>
                </a:solidFill>
                <a:latin typeface="Times New Roman" panose="02020603050405020304" pitchFamily="18" charset="0"/>
                <a:cs typeface="Times New Roman" panose="02020603050405020304" pitchFamily="18" charset="0"/>
              </a:rPr>
              <a:t>it may</a:t>
            </a:r>
            <a:r>
              <a:rPr lang="en-US" altLang="en-US" sz="2200" dirty="0">
                <a:latin typeface="Times New Roman" panose="02020603050405020304" pitchFamily="18" charset="0"/>
                <a:cs typeface="Times New Roman" panose="02020603050405020304" pitchFamily="18" charset="0"/>
              </a:rPr>
              <a:t> do voice searching, voice-activated </a:t>
            </a:r>
            <a:r>
              <a:rPr lang="en-US" altLang="en-US" sz="2200" dirty="0">
                <a:solidFill>
                  <a:srgbClr val="000000"/>
                </a:solidFill>
                <a:latin typeface="Times New Roman" panose="02020603050405020304" pitchFamily="18" charset="0"/>
                <a:cs typeface="Times New Roman" panose="02020603050405020304" pitchFamily="18" charset="0"/>
              </a:rPr>
              <a:t>tool</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manipulate</a:t>
            </a:r>
            <a:r>
              <a:rPr lang="en-US" altLang="en-US" sz="2200" dirty="0">
                <a:latin typeface="Times New Roman" panose="02020603050405020304" pitchFamily="18" charset="0"/>
                <a:cs typeface="Times New Roman" panose="02020603050405020304" pitchFamily="18" charset="0"/>
              </a:rPr>
              <a:t> and can </a:t>
            </a:r>
            <a:r>
              <a:rPr lang="en-US" altLang="en-US" sz="2200" dirty="0">
                <a:solidFill>
                  <a:srgbClr val="000000"/>
                </a:solidFill>
                <a:latin typeface="Times New Roman" panose="02020603050405020304" pitchFamily="18" charset="0"/>
                <a:cs typeface="Times New Roman" panose="02020603050405020304" pitchFamily="18" charset="0"/>
              </a:rPr>
              <a:t>allow us to</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whole</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a fixed</a:t>
            </a:r>
            <a:r>
              <a:rPr lang="en-US" altLang="en-US" sz="2200" dirty="0">
                <a:latin typeface="Times New Roman" panose="02020603050405020304" pitchFamily="18" charset="0"/>
                <a:cs typeface="Times New Roman" panose="02020603050405020304" pitchFamily="18" charset="0"/>
              </a:rPr>
              <a:t> of tasks.</a:t>
            </a:r>
          </a:p>
          <a:p>
            <a:pPr marL="457200" lvl="1" indent="0">
              <a:buNone/>
            </a:pPr>
            <a:endParaRPr lang="en-US" altLang="en-US" sz="2200" dirty="0">
              <a:latin typeface="Times New Roman" panose="02020603050405020304" pitchFamily="18" charset="0"/>
              <a:cs typeface="Times New Roman" panose="02020603050405020304" pitchFamily="18" charset="0"/>
            </a:endParaRPr>
          </a:p>
          <a:p>
            <a:pPr lvl="1"/>
            <a:r>
              <a:rPr lang="en-US" altLang="en-US" sz="2500" b="1" dirty="0">
                <a:latin typeface="Times New Roman" panose="02020603050405020304" pitchFamily="18" charset="0"/>
                <a:cs typeface="Times New Roman" panose="02020603050405020304" pitchFamily="18" charset="0"/>
              </a:rPr>
              <a:t>Reactive nature : </a:t>
            </a:r>
            <a:r>
              <a:rPr lang="en-US" altLang="en-US" sz="2200" dirty="0">
                <a:latin typeface="Times New Roman" panose="02020603050405020304" pitchFamily="18" charset="0"/>
                <a:cs typeface="Times New Roman" panose="02020603050405020304" pitchFamily="18" charset="0"/>
              </a:rPr>
              <a:t>The </a:t>
            </a:r>
            <a:r>
              <a:rPr lang="en-US" altLang="en-US" sz="2200" dirty="0">
                <a:solidFill>
                  <a:srgbClr val="000000"/>
                </a:solidFill>
                <a:latin typeface="Times New Roman" panose="02020603050405020304" pitchFamily="18" charset="0"/>
                <a:cs typeface="Times New Roman" panose="02020603050405020304" pitchFamily="18" charset="0"/>
              </a:rPr>
              <a:t>laptop</a:t>
            </a:r>
            <a:r>
              <a:rPr lang="en-US" altLang="en-US" sz="2200" dirty="0">
                <a:latin typeface="Times New Roman" panose="02020603050405020304" pitchFamily="18" charset="0"/>
                <a:cs typeface="Times New Roman" panose="02020603050405020304" pitchFamily="18" charset="0"/>
              </a:rPr>
              <a:t> assistant is reactive </a:t>
            </a:r>
            <a:r>
              <a:rPr lang="en-US" altLang="en-US" sz="2200" dirty="0">
                <a:solidFill>
                  <a:srgbClr val="000000"/>
                </a:solidFill>
                <a:latin typeface="Times New Roman" panose="02020603050405020304" pitchFamily="18" charset="0"/>
                <a:cs typeface="Times New Roman" panose="02020603050405020304" pitchFamily="18" charset="0"/>
              </a:rPr>
              <a:t>this means that</a:t>
            </a:r>
            <a:r>
              <a:rPr lang="en-US" altLang="en-US" sz="2200" dirty="0">
                <a:latin typeface="Times New Roman" panose="02020603050405020304" pitchFamily="18" charset="0"/>
                <a:cs typeface="Times New Roman" panose="02020603050405020304" pitchFamily="18" charset="0"/>
              </a:rPr>
              <a:t> it know human language </a:t>
            </a:r>
            <a:r>
              <a:rPr lang="en-US" altLang="en-US" sz="2200" dirty="0">
                <a:solidFill>
                  <a:srgbClr val="000000"/>
                </a:solidFill>
                <a:latin typeface="Times New Roman" panose="02020603050405020304" pitchFamily="18" charset="0"/>
                <a:cs typeface="Times New Roman" panose="02020603050405020304" pitchFamily="18" charset="0"/>
              </a:rPr>
              <a:t>thoroughly</a:t>
            </a:r>
            <a:r>
              <a:rPr lang="en-US" altLang="en-US" sz="2200" dirty="0">
                <a:latin typeface="Times New Roman" panose="02020603050405020304" pitchFamily="18" charset="0"/>
                <a:cs typeface="Times New Roman" panose="02020603050405020304" pitchFamily="18" charset="0"/>
              </a:rPr>
              <a:t> and </a:t>
            </a:r>
            <a:r>
              <a:rPr lang="en-US" altLang="en-US" sz="2200" dirty="0">
                <a:solidFill>
                  <a:srgbClr val="000000"/>
                </a:solidFill>
                <a:latin typeface="Times New Roman" panose="02020603050405020304" pitchFamily="18" charset="0"/>
                <a:cs typeface="Times New Roman" panose="02020603050405020304" pitchFamily="18" charset="0"/>
              </a:rPr>
              <a:t>apprehend</a:t>
            </a:r>
            <a:r>
              <a:rPr lang="en-US" altLang="en-US" sz="2200" dirty="0">
                <a:latin typeface="Times New Roman" panose="02020603050405020304" pitchFamily="18" charset="0"/>
                <a:cs typeface="Times New Roman" panose="02020603050405020304" pitchFamily="18" charset="0"/>
              </a:rPr>
              <a:t> the context </a:t>
            </a:r>
            <a:r>
              <a:rPr lang="en-US" altLang="en-US" sz="2200" dirty="0">
                <a:solidFill>
                  <a:srgbClr val="000000"/>
                </a:solidFill>
                <a:latin typeface="Times New Roman" panose="02020603050405020304" pitchFamily="18" charset="0"/>
                <a:cs typeface="Times New Roman" panose="02020603050405020304" pitchFamily="18" charset="0"/>
              </a:rPr>
              <a:t>this is</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furnished</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via way of means of</a:t>
            </a:r>
            <a:r>
              <a:rPr lang="en-US" altLang="en-US" sz="2200" dirty="0">
                <a:latin typeface="Times New Roman" panose="02020603050405020304" pitchFamily="18" charset="0"/>
                <a:cs typeface="Times New Roman" panose="02020603050405020304" pitchFamily="18" charset="0"/>
              </a:rPr>
              <a:t> the </a:t>
            </a:r>
            <a:r>
              <a:rPr lang="en-US" altLang="en-US" sz="2200" dirty="0">
                <a:solidFill>
                  <a:srgbClr val="000000"/>
                </a:solidFill>
                <a:latin typeface="Times New Roman" panose="02020603050405020304" pitchFamily="18" charset="0"/>
                <a:cs typeface="Times New Roman" panose="02020603050405020304" pitchFamily="18" charset="0"/>
              </a:rPr>
              <a:t>person</a:t>
            </a:r>
            <a:r>
              <a:rPr lang="en-US" altLang="en-US" sz="2200" dirty="0">
                <a:latin typeface="Times New Roman" panose="02020603050405020304" pitchFamily="18" charset="0"/>
                <a:cs typeface="Times New Roman" panose="02020603050405020304" pitchFamily="18" charset="0"/>
              </a:rPr>
              <a:t> and </a:t>
            </a:r>
            <a:r>
              <a:rPr lang="en-US" altLang="en-US" sz="2200" dirty="0">
                <a:solidFill>
                  <a:srgbClr val="000000"/>
                </a:solidFill>
                <a:latin typeface="Times New Roman" panose="02020603050405020304" pitchFamily="18" charset="0"/>
                <a:cs typeface="Times New Roman" panose="02020603050405020304" pitchFamily="18" charset="0"/>
              </a:rPr>
              <a:t>offers</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reaction</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withinside the</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equal</a:t>
            </a:r>
            <a:r>
              <a:rPr lang="en-US" altLang="en-US" sz="2200" dirty="0">
                <a:latin typeface="Times New Roman" panose="02020603050405020304" pitchFamily="18" charset="0"/>
                <a:cs typeface="Times New Roman" panose="02020603050405020304" pitchFamily="18" charset="0"/>
              </a:rPr>
              <a:t> way, i.e. human </a:t>
            </a:r>
            <a:r>
              <a:rPr lang="en-US" altLang="en-US" sz="2200" dirty="0">
                <a:solidFill>
                  <a:srgbClr val="000000"/>
                </a:solidFill>
                <a:latin typeface="Times New Roman" panose="02020603050405020304" pitchFamily="18" charset="0"/>
                <a:cs typeface="Times New Roman" panose="02020603050405020304" pitchFamily="18" charset="0"/>
              </a:rPr>
              <a:t>comprehensible</a:t>
            </a:r>
            <a:r>
              <a:rPr lang="en-US" altLang="en-US" sz="2200" dirty="0">
                <a:latin typeface="Times New Roman" panose="02020603050405020304" pitchFamily="18" charset="0"/>
                <a:cs typeface="Times New Roman" panose="02020603050405020304" pitchFamily="18" charset="0"/>
              </a:rPr>
              <a:t> language, English. So </a:t>
            </a:r>
            <a:r>
              <a:rPr lang="en-US" altLang="en-US" sz="2200" dirty="0">
                <a:solidFill>
                  <a:srgbClr val="000000"/>
                </a:solidFill>
                <a:latin typeface="Times New Roman" panose="02020603050405020304" pitchFamily="18" charset="0"/>
                <a:cs typeface="Times New Roman" panose="02020603050405020304" pitchFamily="18" charset="0"/>
              </a:rPr>
              <a:t>person</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reveals</a:t>
            </a:r>
            <a:r>
              <a:rPr lang="en-US" altLang="en-US" sz="2200" dirty="0">
                <a:latin typeface="Times New Roman" panose="02020603050405020304" pitchFamily="18" charset="0"/>
                <a:cs typeface="Times New Roman" panose="02020603050405020304" pitchFamily="18" charset="0"/>
              </a:rPr>
              <a:t> its </a:t>
            </a:r>
            <a:r>
              <a:rPr lang="en-US" altLang="en-US" sz="2200" dirty="0">
                <a:solidFill>
                  <a:srgbClr val="000000"/>
                </a:solidFill>
                <a:latin typeface="Times New Roman" panose="02020603050405020304" pitchFamily="18" charset="0"/>
                <a:cs typeface="Times New Roman" panose="02020603050405020304" pitchFamily="18" charset="0"/>
              </a:rPr>
              <a:t>response</a:t>
            </a:r>
            <a:r>
              <a:rPr lang="en-US" altLang="en-US" sz="2200" dirty="0">
                <a:latin typeface="Times New Roman" panose="02020603050405020304" pitchFamily="18" charset="0"/>
                <a:cs typeface="Times New Roman" panose="02020603050405020304" pitchFamily="18" charset="0"/>
              </a:rPr>
              <a:t> in an </a:t>
            </a:r>
            <a:r>
              <a:rPr lang="en-US" altLang="en-US" sz="2200" dirty="0">
                <a:solidFill>
                  <a:srgbClr val="000000"/>
                </a:solidFill>
                <a:latin typeface="Times New Roman" panose="02020603050405020304" pitchFamily="18" charset="0"/>
                <a:cs typeface="Times New Roman" panose="02020603050405020304" pitchFamily="18" charset="0"/>
              </a:rPr>
              <a:t>knowledgeable</a:t>
            </a:r>
            <a:r>
              <a:rPr lang="en-US" altLang="en-US" sz="2200" dirty="0">
                <a:latin typeface="Times New Roman" panose="02020603050405020304" pitchFamily="18" charset="0"/>
                <a:cs typeface="Times New Roman" panose="02020603050405020304" pitchFamily="18" charset="0"/>
              </a:rPr>
              <a:t> and </a:t>
            </a:r>
            <a:r>
              <a:rPr lang="en-US" altLang="en-US" sz="2200" dirty="0">
                <a:solidFill>
                  <a:srgbClr val="000000"/>
                </a:solidFill>
                <a:latin typeface="Times New Roman" panose="02020603050405020304" pitchFamily="18" charset="0"/>
                <a:cs typeface="Times New Roman" panose="02020603050405020304" pitchFamily="18" charset="0"/>
              </a:rPr>
              <a:t>clever</a:t>
            </a:r>
            <a:r>
              <a:rPr lang="en-US" altLang="en-US" sz="2200" dirty="0">
                <a:latin typeface="Times New Roman" panose="02020603050405020304" pitchFamily="18" charset="0"/>
                <a:cs typeface="Times New Roman" panose="02020603050405020304" pitchFamily="18" charset="0"/>
              </a:rPr>
              <a:t> way.</a:t>
            </a:r>
          </a:p>
          <a:p>
            <a:pPr lvl="1"/>
            <a:endParaRPr lang="en-US" altLang="en-US" sz="2200" dirty="0">
              <a:latin typeface="Times New Roman" panose="02020603050405020304" pitchFamily="18" charset="0"/>
              <a:cs typeface="Times New Roman" panose="02020603050405020304" pitchFamily="18" charset="0"/>
            </a:endParaRPr>
          </a:p>
          <a:p>
            <a:pPr lvl="1"/>
            <a:r>
              <a:rPr lang="en-US" altLang="en-US" sz="2500" b="1" dirty="0">
                <a:latin typeface="Times New Roman" panose="02020603050405020304" pitchFamily="18" charset="0"/>
                <a:cs typeface="Times New Roman" panose="02020603050405020304" pitchFamily="18" charset="0"/>
              </a:rPr>
              <a:t>Multitasking : </a:t>
            </a:r>
            <a:r>
              <a:rPr lang="en-US" altLang="en-US" sz="2200" dirty="0">
                <a:latin typeface="Times New Roman" panose="02020603050405020304" pitchFamily="18" charset="0"/>
                <a:cs typeface="Times New Roman" panose="02020603050405020304" pitchFamily="18" charset="0"/>
              </a:rPr>
              <a:t>The </a:t>
            </a:r>
            <a:r>
              <a:rPr lang="en-US" altLang="en-US" sz="2200" dirty="0">
                <a:solidFill>
                  <a:srgbClr val="000000"/>
                </a:solidFill>
                <a:latin typeface="Times New Roman" panose="02020603050405020304" pitchFamily="18" charset="0"/>
                <a:cs typeface="Times New Roman" panose="02020603050405020304" pitchFamily="18" charset="0"/>
              </a:rPr>
              <a:t>principal</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software</a:t>
            </a:r>
            <a:r>
              <a:rPr lang="en-US" altLang="en-US" sz="2200" dirty="0">
                <a:latin typeface="Times New Roman" panose="02020603050405020304" pitchFamily="18" charset="0"/>
                <a:cs typeface="Times New Roman" panose="02020603050405020304" pitchFamily="18" charset="0"/>
              </a:rPr>
              <a:t> of </a:t>
            </a:r>
            <a:r>
              <a:rPr lang="en-US" altLang="en-US" sz="2200" dirty="0">
                <a:solidFill>
                  <a:srgbClr val="000000"/>
                </a:solidFill>
                <a:latin typeface="Times New Roman" panose="02020603050405020304" pitchFamily="18" charset="0"/>
                <a:cs typeface="Times New Roman" panose="02020603050405020304" pitchFamily="18" charset="0"/>
              </a:rPr>
              <a:t>it may</a:t>
            </a:r>
            <a:r>
              <a:rPr lang="en-US" altLang="en-US" sz="2200" dirty="0">
                <a:latin typeface="Times New Roman" panose="02020603050405020304" pitchFamily="18" charset="0"/>
                <a:cs typeface="Times New Roman" panose="02020603050405020304" pitchFamily="18" charset="0"/>
              </a:rPr>
              <a:t> be its multitasking ability. It can ask for </a:t>
            </a:r>
            <a:r>
              <a:rPr lang="en-US" altLang="en-US" sz="2200" dirty="0">
                <a:solidFill>
                  <a:srgbClr val="000000"/>
                </a:solidFill>
                <a:latin typeface="Times New Roman" panose="02020603050405020304" pitchFamily="18" charset="0"/>
                <a:cs typeface="Times New Roman" panose="02020603050405020304" pitchFamily="18" charset="0"/>
              </a:rPr>
              <a:t>non-stop</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training</a:t>
            </a:r>
            <a:r>
              <a:rPr lang="en-US" altLang="en-US" sz="2200" dirty="0">
                <a:latin typeface="Times New Roman" panose="02020603050405020304" pitchFamily="18" charset="0"/>
                <a:cs typeface="Times New Roman" panose="02020603050405020304" pitchFamily="18" charset="0"/>
              </a:rPr>
              <a:t> one after </a:t>
            </a:r>
            <a:r>
              <a:rPr lang="en-US" altLang="en-US" sz="2200" dirty="0">
                <a:solidFill>
                  <a:srgbClr val="000000"/>
                </a:solidFill>
                <a:latin typeface="Times New Roman" panose="02020603050405020304" pitchFamily="18" charset="0"/>
                <a:cs typeface="Times New Roman" panose="02020603050405020304" pitchFamily="18" charset="0"/>
              </a:rPr>
              <a:t>different</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till</a:t>
            </a:r>
            <a:r>
              <a:rPr lang="en-US" altLang="en-US" sz="2200" dirty="0">
                <a:latin typeface="Times New Roman" panose="02020603050405020304" pitchFamily="18" charset="0"/>
                <a:cs typeface="Times New Roman" panose="02020603050405020304" pitchFamily="18" charset="0"/>
              </a:rPr>
              <a:t> the </a:t>
            </a:r>
            <a:r>
              <a:rPr lang="en-US" altLang="en-US" sz="2200" dirty="0">
                <a:solidFill>
                  <a:srgbClr val="000000"/>
                </a:solidFill>
                <a:latin typeface="Times New Roman" panose="02020603050405020304" pitchFamily="18" charset="0"/>
                <a:cs typeface="Times New Roman" panose="02020603050405020304" pitchFamily="18" charset="0"/>
              </a:rPr>
              <a:t>person</a:t>
            </a:r>
            <a:r>
              <a:rPr lang="en-US" altLang="en-US" sz="2200" dirty="0">
                <a:latin typeface="Times New Roman" panose="02020603050405020304" pitchFamily="18" charset="0"/>
                <a:cs typeface="Times New Roman" panose="02020603050405020304" pitchFamily="18" charset="0"/>
              </a:rPr>
              <a:t> “QUIT” or “EXIT” it.</a:t>
            </a:r>
            <a:endParaRPr lang="en-US" sz="2200" dirty="0">
              <a:latin typeface="Calisto MT" pitchFamily="18" charset="0"/>
            </a:endParaRPr>
          </a:p>
        </p:txBody>
      </p:sp>
      <p:sp>
        <p:nvSpPr>
          <p:cNvPr id="4" name="Slide Number Placeholder 3">
            <a:extLst>
              <a:ext uri="{FF2B5EF4-FFF2-40B4-BE49-F238E27FC236}">
                <a16:creationId xmlns:a16="http://schemas.microsoft.com/office/drawing/2014/main" id="{767A551C-DC53-4518-A005-B31C60F22B14}"/>
              </a:ext>
            </a:extLst>
          </p:cNvPr>
          <p:cNvSpPr>
            <a:spLocks noGrp="1"/>
          </p:cNvSpPr>
          <p:nvPr>
            <p:ph type="sldNum" sz="quarter" idx="12"/>
          </p:nvPr>
        </p:nvSpPr>
        <p:spPr/>
        <p:txBody>
          <a:bodyPr/>
          <a:lstStyle/>
          <a:p>
            <a:fld id="{CABB85B4-3F8E-4376-9BF3-9F6B7BCF658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533399"/>
            <a:ext cx="11521440" cy="6400801"/>
          </a:xfrm>
        </p:spPr>
        <p:txBody>
          <a:bodyPr>
            <a:normAutofit fontScale="70000" lnSpcReduction="20000"/>
          </a:bodyPr>
          <a:lstStyle/>
          <a:p>
            <a:pPr algn="just"/>
            <a:r>
              <a:rPr lang="en-US" altLang="en-US" sz="4000" b="1" dirty="0">
                <a:latin typeface="Times New Roman" panose="02020603050405020304" pitchFamily="18" charset="0"/>
                <a:cs typeface="Times New Roman" panose="02020603050405020304" pitchFamily="18" charset="0"/>
              </a:rPr>
              <a:t>Libraries and Packages :</a:t>
            </a:r>
          </a:p>
          <a:p>
            <a:pPr algn="just"/>
            <a:endParaRPr lang="en-US" altLang="en-US" sz="2800" b="1" dirty="0">
              <a:latin typeface="Times New Roman" panose="02020603050405020304" pitchFamily="18" charset="0"/>
              <a:cs typeface="Times New Roman" panose="02020603050405020304" pitchFamily="18" charset="0"/>
            </a:endParaRPr>
          </a:p>
          <a:p>
            <a:pPr marL="0" indent="0" algn="just">
              <a:buNone/>
            </a:pPr>
            <a:r>
              <a:rPr lang="en-US" altLang="en-US" sz="2200" b="1"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pyttsx3: </a:t>
            </a:r>
            <a:r>
              <a:rPr lang="en-US" altLang="en-US" sz="2800" dirty="0">
                <a:latin typeface="Times New Roman" panose="02020603050405020304" pitchFamily="18" charset="0"/>
                <a:cs typeface="Times New Roman" panose="02020603050405020304" pitchFamily="18" charset="0"/>
              </a:rPr>
              <a:t>It is a python library which converts text in to speech. 		</a:t>
            </a:r>
          </a:p>
          <a:p>
            <a:pPr marL="0" indent="0" algn="just">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SpeechRecognition</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It is a python module which converts speech in to the text. </a:t>
            </a:r>
          </a:p>
          <a:p>
            <a:pPr marL="0" indent="0" algn="just">
              <a:buNone/>
            </a:pPr>
            <a:r>
              <a:rPr lang="en-US" altLang="en-US" sz="2800"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pywhatkit</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It is python library to send WhatsApp message at a particular time with some 	additional 	features like searching on web.</a:t>
            </a:r>
          </a:p>
          <a:p>
            <a:pPr marL="0" indent="0" algn="just">
              <a:buNone/>
            </a:pPr>
            <a:r>
              <a:rPr lang="en-US" altLang="en-US" sz="2800" b="1" dirty="0">
                <a:latin typeface="Times New Roman" panose="02020603050405020304" pitchFamily="18" charset="0"/>
                <a:cs typeface="Times New Roman" panose="02020603050405020304" pitchFamily="18" charset="0"/>
              </a:rPr>
              <a:t>	datetime: </a:t>
            </a:r>
            <a:r>
              <a:rPr lang="en-US" altLang="en-US" sz="2800" dirty="0">
                <a:latin typeface="Times New Roman" panose="02020603050405020304" pitchFamily="18" charset="0"/>
                <a:cs typeface="Times New Roman" panose="02020603050405020304" pitchFamily="18" charset="0"/>
              </a:rPr>
              <a:t>This library provides us the actual date and time in string format.</a:t>
            </a:r>
          </a:p>
          <a:p>
            <a:pPr marL="0" indent="0" algn="just">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wikipedia</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It is a python module for searching anything on Wikipedia.</a:t>
            </a:r>
          </a:p>
          <a:p>
            <a:pPr marL="0" indent="0" algn="just">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pyjokes</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It is a python libraries which contains lots of interesting jokes in it. </a:t>
            </a:r>
          </a:p>
          <a:p>
            <a:pPr marL="0" indent="0" algn="just">
              <a:buNone/>
            </a:pPr>
            <a:endParaRPr lang="en-US" altLang="en-US" sz="2800" dirty="0">
              <a:latin typeface="Times New Roman" panose="02020603050405020304" pitchFamily="18" charset="0"/>
              <a:cs typeface="Times New Roman" panose="02020603050405020304" pitchFamily="18" charset="0"/>
            </a:endParaRPr>
          </a:p>
          <a:p>
            <a:r>
              <a:rPr lang="en-US" sz="4000" b="1" dirty="0">
                <a:latin typeface="Calisto MT" pitchFamily="18" charset="0"/>
              </a:rPr>
              <a:t>Functions :</a:t>
            </a:r>
          </a:p>
          <a:p>
            <a:endParaRPr lang="en-US" sz="2800" b="1" dirty="0">
              <a:latin typeface="Calisto MT" pitchFamily="18" charset="0"/>
            </a:endParaRPr>
          </a:p>
          <a:p>
            <a:pPr marL="0" indent="0" algn="just">
              <a:buNone/>
            </a:pPr>
            <a:r>
              <a:rPr lang="en-US" sz="2800" b="1" dirty="0">
                <a:latin typeface="Calisto MT" pitchFamily="18" charset="0"/>
              </a:rPr>
              <a:t>	</a:t>
            </a:r>
            <a:r>
              <a:rPr lang="en-US" altLang="en-US" sz="2800" b="1" dirty="0" err="1">
                <a:latin typeface="Times New Roman" panose="02020603050405020304" pitchFamily="18" charset="0"/>
                <a:cs typeface="Times New Roman" panose="02020603050405020304" pitchFamily="18" charset="0"/>
              </a:rPr>
              <a:t>TakeCommand</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The function is used to take the command as input through microphone of user and 	returns the output as string. </a:t>
            </a:r>
          </a:p>
          <a:p>
            <a:pPr marL="0" indent="0" algn="just">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TaskExecution</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This is the function which contains all the necessary task execution definition 	like open MS Excel, MS word, open </a:t>
            </a:r>
            <a:r>
              <a:rPr lang="en-US" altLang="en-US" sz="2800" dirty="0" err="1">
                <a:latin typeface="Times New Roman" panose="02020603050405020304" pitchFamily="18" charset="0"/>
                <a:cs typeface="Times New Roman" panose="02020603050405020304" pitchFamily="18" charset="0"/>
              </a:rPr>
              <a:t>whatsapp</a:t>
            </a:r>
            <a:r>
              <a:rPr lang="en-US" altLang="en-US" sz="2800" dirty="0">
                <a:latin typeface="Times New Roman" panose="02020603050405020304" pitchFamily="18" charset="0"/>
                <a:cs typeface="Times New Roman" panose="02020603050405020304" pitchFamily="18" charset="0"/>
              </a:rPr>
              <a:t>, open calculator, set alarm, and many conditions in if 	condition like “open google” etc. </a:t>
            </a:r>
          </a:p>
          <a:p>
            <a:pPr marL="0" indent="0" algn="just">
              <a:buNone/>
            </a:pPr>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playAlarmSound</a:t>
            </a:r>
            <a:r>
              <a:rPr lang="en-IN" altLang="en-US" sz="2800" b="1" dirty="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This function is used to play specific alarm ringtone when alarm is set.</a:t>
            </a:r>
          </a:p>
          <a:p>
            <a:pPr marL="0" indent="0">
              <a:buNone/>
            </a:pPr>
            <a:r>
              <a:rPr lang="en-US" sz="2800" b="1" dirty="0">
                <a:latin typeface="Calisto MT" pitchFamily="18" charset="0"/>
              </a:rPr>
              <a:t>	</a:t>
            </a:r>
            <a:r>
              <a:rPr lang="en-IN" altLang="en-US" sz="2800" b="1" dirty="0">
                <a:latin typeface="Times New Roman" panose="02020603050405020304" pitchFamily="18" charset="0"/>
                <a:cs typeface="Times New Roman" panose="02020603050405020304" pitchFamily="18" charset="0"/>
              </a:rPr>
              <a:t>speak(): </a:t>
            </a:r>
            <a:r>
              <a:rPr lang="en-US" altLang="en-US" sz="2800" dirty="0">
                <a:latin typeface="Times New Roman" panose="02020603050405020304" pitchFamily="18" charset="0"/>
                <a:cs typeface="Times New Roman" panose="02020603050405020304" pitchFamily="18" charset="0"/>
              </a:rPr>
              <a:t>This function used for speak anything.</a:t>
            </a:r>
            <a:endParaRPr lang="en-US" sz="2800" b="1" dirty="0">
              <a:latin typeface="Calisto MT" pitchFamily="18" charset="0"/>
            </a:endParaRPr>
          </a:p>
          <a:p>
            <a:pPr marL="0" indent="0">
              <a:buNone/>
            </a:pPr>
            <a:r>
              <a:rPr lang="en-US" sz="2800" b="1" dirty="0">
                <a:latin typeface="Calisto MT" pitchFamily="18" charset="0"/>
              </a:rPr>
              <a:t>	</a:t>
            </a:r>
          </a:p>
        </p:txBody>
      </p:sp>
      <p:sp>
        <p:nvSpPr>
          <p:cNvPr id="4" name="Slide Number Placeholder 3">
            <a:extLst>
              <a:ext uri="{FF2B5EF4-FFF2-40B4-BE49-F238E27FC236}">
                <a16:creationId xmlns:a16="http://schemas.microsoft.com/office/drawing/2014/main" id="{06B3B843-17F3-45B3-9F81-618E19C5AC78}"/>
              </a:ext>
            </a:extLst>
          </p:cNvPr>
          <p:cNvSpPr>
            <a:spLocks noGrp="1"/>
          </p:cNvSpPr>
          <p:nvPr>
            <p:ph type="sldNum" sz="quarter" idx="12"/>
          </p:nvPr>
        </p:nvSpPr>
        <p:spPr/>
        <p:txBody>
          <a:bodyPr/>
          <a:lstStyle/>
          <a:p>
            <a:fld id="{CABB85B4-3F8E-4376-9BF3-9F6B7BCF658E}" type="slidenum">
              <a:rPr lang="en-US" smtClean="0"/>
              <a:pPr/>
              <a:t>9</a:t>
            </a:fld>
            <a:endParaRPr lang="en-US"/>
          </a:p>
        </p:txBody>
      </p:sp>
      <p:sp>
        <p:nvSpPr>
          <p:cNvPr id="6" name="Title 5">
            <a:extLst>
              <a:ext uri="{FF2B5EF4-FFF2-40B4-BE49-F238E27FC236}">
                <a16:creationId xmlns:a16="http://schemas.microsoft.com/office/drawing/2014/main" id="{91CF9141-57CD-43BD-9146-951C20692E7B}"/>
              </a:ext>
            </a:extLst>
          </p:cNvPr>
          <p:cNvSpPr>
            <a:spLocks noGrp="1"/>
          </p:cNvSpPr>
          <p:nvPr>
            <p:ph type="title"/>
          </p:nvPr>
        </p:nvSpPr>
        <p:spPr>
          <a:xfrm>
            <a:off x="640080" y="292947"/>
            <a:ext cx="11521440" cy="240453"/>
          </a:xfrm>
        </p:spPr>
        <p:txBody>
          <a:bodyPr>
            <a:normAutofit fontScale="90000"/>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TotalTime>
  <Words>1482</Words>
  <Application>Microsoft Office PowerPoint</Application>
  <PresentationFormat>Custom</PresentationFormat>
  <Paragraphs>152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Calisto MT</vt:lpstr>
      <vt:lpstr>Times New Roman</vt:lpstr>
      <vt:lpstr>Wingdings</vt:lpstr>
      <vt:lpstr>Office Theme</vt:lpstr>
      <vt:lpstr>Smart Voice Assistant (JARVIS)</vt:lpstr>
      <vt:lpstr>Outline</vt:lpstr>
      <vt:lpstr>Abstract</vt:lpstr>
      <vt:lpstr>Introduction</vt:lpstr>
      <vt:lpstr>PowerPoint Presentation</vt:lpstr>
      <vt:lpstr>Software Design</vt:lpstr>
      <vt:lpstr>Software Details</vt:lpstr>
      <vt:lpstr>Implementation Work Details</vt:lpstr>
      <vt:lpstr>PowerPoint Presentation</vt:lpstr>
      <vt:lpstr>Commands for this Software</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HP</dc:creator>
  <cp:lastModifiedBy>Chaman Singh</cp:lastModifiedBy>
  <cp:revision>168</cp:revision>
  <dcterms:created xsi:type="dcterms:W3CDTF">2021-02-17T10:28:57Z</dcterms:created>
  <dcterms:modified xsi:type="dcterms:W3CDTF">2022-04-18T18:13:36Z</dcterms:modified>
</cp:coreProperties>
</file>