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2" r:id="rId7"/>
    <p:sldId id="269" r:id="rId8"/>
    <p:sldId id="285" r:id="rId9"/>
    <p:sldId id="276" r:id="rId10"/>
    <p:sldId id="277" r:id="rId11"/>
    <p:sldId id="281" r:id="rId12"/>
    <p:sldId id="273" r:id="rId13"/>
    <p:sldId id="289" r:id="rId14"/>
    <p:sldId id="284" r:id="rId15"/>
    <p:sldId id="282" r:id="rId16"/>
    <p:sldId id="283" r:id="rId17"/>
    <p:sldId id="288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>
      <p:cViewPr varScale="1">
        <p:scale>
          <a:sx n="72" d="100"/>
          <a:sy n="72" d="100"/>
        </p:scale>
        <p:origin x="63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 custT="1"/>
      <dgm:spPr/>
      <dgm:t>
        <a:bodyPr/>
        <a:lstStyle/>
        <a:p>
          <a:r>
            <a:rPr lang="en-US" sz="1400" dirty="0"/>
            <a:t>Input Stream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 sz="1400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 sz="1400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1400" dirty="0"/>
            <a:t>Data saved in a NumPy Array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 sz="1400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 sz="1400"/>
        </a:p>
      </dgm:t>
    </dgm:pt>
    <dgm:pt modelId="{5CBEC7DD-A25D-4956-9A65-6EA385F6FCB5}">
      <dgm:prSet phldrT="[Text]" custT="1"/>
      <dgm:spPr/>
      <dgm:t>
        <a:bodyPr/>
        <a:lstStyle/>
        <a:p>
          <a:r>
            <a:rPr lang="en-US" sz="1400" dirty="0"/>
            <a:t>Removal of noise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 sz="1400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 sz="1400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1400" dirty="0"/>
            <a:t>Removal of non vocal sound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 sz="1400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 sz="1400"/>
        </a:p>
      </dgm:t>
    </dgm:pt>
    <dgm:pt modelId="{CAE20587-4D50-4B6B-A17D-199722D630E2}">
      <dgm:prSet phldrT="[Text]" custT="1"/>
      <dgm:spPr/>
      <dgm:t>
        <a:bodyPr/>
        <a:lstStyle/>
        <a:p>
          <a:r>
            <a:rPr lang="en-US" sz="1400" dirty="0"/>
            <a:t>Apply band pass filter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 sz="1400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 sz="1400"/>
        </a:p>
      </dgm:t>
    </dgm:pt>
    <dgm:pt modelId="{EA587102-578B-46F3-8D9E-CEC48527A898}">
      <dgm:prSet phldrT="[Text]" custT="1"/>
      <dgm:spPr/>
      <dgm:t>
        <a:bodyPr/>
        <a:lstStyle/>
        <a:p>
          <a:r>
            <a:rPr lang="en-US" sz="1400" dirty="0"/>
            <a:t>FFT value analysis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 sz="1400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 sz="1400"/>
        </a:p>
      </dgm:t>
    </dgm:pt>
    <dgm:pt modelId="{038F6A6A-232A-44A4-9628-ADFA8F068F81}">
      <dgm:prSet phldrT="[Text]" custT="1"/>
      <dgm:spPr/>
      <dgm:t>
        <a:bodyPr/>
        <a:lstStyle/>
        <a:p>
          <a:r>
            <a:rPr lang="en-US" sz="1400" dirty="0"/>
            <a:t>mean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 sz="1400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 sz="1400"/>
        </a:p>
      </dgm:t>
    </dgm:pt>
    <dgm:pt modelId="{15982A38-A73B-4943-B138-EA0EAB77BC29}">
      <dgm:prSet phldrT="[Text]" custT="1"/>
      <dgm:spPr/>
      <dgm:t>
        <a:bodyPr/>
        <a:lstStyle/>
        <a:p>
          <a:r>
            <a:rPr lang="en-US" sz="1400" dirty="0"/>
            <a:t>Variance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 sz="1400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 sz="1400"/>
        </a:p>
      </dgm:t>
    </dgm:pt>
    <dgm:pt modelId="{5CA89521-836B-470D-B51C-F8A4714D4EFF}">
      <dgm:prSet phldrT="[Text]" custT="1"/>
      <dgm:spPr/>
      <dgm:t>
        <a:bodyPr/>
        <a:lstStyle/>
        <a:p>
          <a:r>
            <a:rPr lang="en-US" sz="1400" dirty="0"/>
            <a:t>MFCC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 sz="1400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 sz="1400"/>
        </a:p>
      </dgm:t>
    </dgm:pt>
    <dgm:pt modelId="{5CB20C1A-D92D-4DED-BB1B-D113E2006C55}">
      <dgm:prSet phldrT="[Text]" custT="1"/>
      <dgm:spPr/>
      <dgm:t>
        <a:bodyPr/>
        <a:lstStyle/>
        <a:p>
          <a:r>
            <a:rPr lang="en-US" sz="1400" dirty="0"/>
            <a:t>Threshold selection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 sz="1400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 sz="1400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1400" dirty="0"/>
            <a:t>Smooth Frames with Hanning window</a:t>
          </a:r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 sz="140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 sz="1400"/>
        </a:p>
      </dgm:t>
    </dgm:pt>
    <dgm:pt modelId="{CFF9967E-73A7-4076-96CC-04D5F8B8DAFC}">
      <dgm:prSet phldrT="[Text]" custT="1"/>
      <dgm:spPr/>
      <dgm:t>
        <a:bodyPr/>
        <a:lstStyle/>
        <a:p>
          <a:r>
            <a:rPr lang="en-US" sz="1400" dirty="0"/>
            <a:t>mode</a:t>
          </a:r>
        </a:p>
      </dgm:t>
    </dgm:pt>
    <dgm:pt modelId="{65B599EA-AFE6-4702-BD8E-7E8EDA12A028}" type="parTrans" cxnId="{A4DC7F38-B759-4227-B5CE-534C7BD15945}">
      <dgm:prSet/>
      <dgm:spPr/>
      <dgm:t>
        <a:bodyPr/>
        <a:lstStyle/>
        <a:p>
          <a:endParaRPr lang="en-US" sz="1400"/>
        </a:p>
      </dgm:t>
    </dgm:pt>
    <dgm:pt modelId="{0C56F2AC-E267-448A-9184-9A6645C5E4F7}" type="sibTrans" cxnId="{A4DC7F38-B759-4227-B5CE-534C7BD15945}">
      <dgm:prSet/>
      <dgm:spPr/>
      <dgm:t>
        <a:bodyPr/>
        <a:lstStyle/>
        <a:p>
          <a:endParaRPr lang="en-US" sz="1400"/>
        </a:p>
      </dgm:t>
    </dgm:pt>
    <dgm:pt modelId="{5B65D216-3C79-466C-B906-44D7BB803498}">
      <dgm:prSet phldrT="[Text]" custT="1"/>
      <dgm:spPr/>
      <dgm:t>
        <a:bodyPr/>
        <a:lstStyle/>
        <a:p>
          <a:r>
            <a:rPr lang="en-US" sz="1400" dirty="0"/>
            <a:t>Authentication</a:t>
          </a:r>
        </a:p>
      </dgm:t>
    </dgm:pt>
    <dgm:pt modelId="{30F81AAB-A352-46C0-BD2A-250EFBFC7200}" type="parTrans" cxnId="{77F0E272-ED88-4867-ACD3-7E5F5454FF5E}">
      <dgm:prSet/>
      <dgm:spPr/>
      <dgm:t>
        <a:bodyPr/>
        <a:lstStyle/>
        <a:p>
          <a:endParaRPr lang="en-US" sz="1400"/>
        </a:p>
      </dgm:t>
    </dgm:pt>
    <dgm:pt modelId="{FC2A01B1-15DD-405E-B407-02BA80C86A12}" type="sibTrans" cxnId="{77F0E272-ED88-4867-ACD3-7E5F5454FF5E}">
      <dgm:prSet/>
      <dgm:spPr/>
      <dgm:t>
        <a:bodyPr/>
        <a:lstStyle/>
        <a:p>
          <a:endParaRPr lang="en-US" sz="1400"/>
        </a:p>
      </dgm:t>
    </dgm:pt>
    <dgm:pt modelId="{63A5B3FA-82B2-4CEA-A984-D5552B536732}">
      <dgm:prSet phldrT="[Text]" custT="1"/>
      <dgm:spPr/>
      <dgm:t>
        <a:bodyPr/>
        <a:lstStyle/>
        <a:p>
          <a:r>
            <a:rPr lang="en-US" sz="1400" dirty="0"/>
            <a:t>Threshold match</a:t>
          </a:r>
        </a:p>
      </dgm:t>
    </dgm:pt>
    <dgm:pt modelId="{2807882A-1E6F-4A4C-A47D-8EBD28755570}" type="parTrans" cxnId="{C930D90F-E0F3-4006-826D-5281EC518418}">
      <dgm:prSet/>
      <dgm:spPr/>
      <dgm:t>
        <a:bodyPr/>
        <a:lstStyle/>
        <a:p>
          <a:endParaRPr lang="en-US" sz="1400"/>
        </a:p>
      </dgm:t>
    </dgm:pt>
    <dgm:pt modelId="{8C91767A-DF53-455F-BA0C-9CDB5554696A}" type="sibTrans" cxnId="{C930D90F-E0F3-4006-826D-5281EC518418}">
      <dgm:prSet/>
      <dgm:spPr/>
      <dgm:t>
        <a:bodyPr/>
        <a:lstStyle/>
        <a:p>
          <a:endParaRPr lang="en-US" sz="1400"/>
        </a:p>
      </dgm:t>
    </dgm:pt>
    <dgm:pt modelId="{28F81708-05FC-4B18-8C05-F59D71564C5B}">
      <dgm:prSet phldrT="[Text]" custT="1"/>
      <dgm:spPr/>
      <dgm:t>
        <a:bodyPr/>
        <a:lstStyle/>
        <a:p>
          <a:r>
            <a:rPr lang="en-US" sz="1400" dirty="0"/>
            <a:t>authenticate</a:t>
          </a:r>
        </a:p>
      </dgm:t>
    </dgm:pt>
    <dgm:pt modelId="{70E3D9AD-2EF5-4FD1-82AD-9A53DB7438E0}" type="parTrans" cxnId="{E2944AE4-29EB-4EE9-90F4-0711B64E85E3}">
      <dgm:prSet/>
      <dgm:spPr/>
      <dgm:t>
        <a:bodyPr/>
        <a:lstStyle/>
        <a:p>
          <a:endParaRPr lang="en-US" sz="1400"/>
        </a:p>
      </dgm:t>
    </dgm:pt>
    <dgm:pt modelId="{07BCFAEB-C440-4BD8-AAD4-0BAA402BCCFE}" type="sibTrans" cxnId="{E2944AE4-29EB-4EE9-90F4-0711B64E85E3}">
      <dgm:prSet/>
      <dgm:spPr/>
      <dgm:t>
        <a:bodyPr/>
        <a:lstStyle/>
        <a:p>
          <a:endParaRPr lang="en-US" sz="1400"/>
        </a:p>
      </dgm:t>
    </dgm:pt>
    <dgm:pt modelId="{7FE3904F-4455-453B-A47F-003A6558B1D8}">
      <dgm:prSet phldrT="[Text]" custT="1"/>
      <dgm:spPr/>
      <dgm:t>
        <a:bodyPr/>
        <a:lstStyle/>
        <a:p>
          <a:r>
            <a:rPr lang="en-US" sz="1400" dirty="0"/>
            <a:t>Learn from samples</a:t>
          </a:r>
        </a:p>
      </dgm:t>
    </dgm:pt>
    <dgm:pt modelId="{F8326DE1-C0D0-470F-B7FD-D9529CFB6107}" type="parTrans" cxnId="{81B0B100-51F2-4E35-AB27-A7BDD65220AE}">
      <dgm:prSet/>
      <dgm:spPr/>
      <dgm:t>
        <a:bodyPr/>
        <a:lstStyle/>
        <a:p>
          <a:endParaRPr lang="en-US" sz="1400"/>
        </a:p>
      </dgm:t>
    </dgm:pt>
    <dgm:pt modelId="{79C1DB29-A20D-4F7A-9E57-C31E4F51AE74}" type="sibTrans" cxnId="{81B0B100-51F2-4E35-AB27-A7BDD65220AE}">
      <dgm:prSet/>
      <dgm:spPr/>
      <dgm:t>
        <a:bodyPr/>
        <a:lstStyle/>
        <a:p>
          <a:endParaRPr lang="en-US" sz="1400"/>
        </a:p>
      </dgm:t>
    </dgm:pt>
    <dgm:pt modelId="{6C722B5A-3CA5-4336-9782-AF3719FA5B7A}">
      <dgm:prSet phldrT="[Text]" custT="1"/>
      <dgm:spPr/>
      <dgm:t>
        <a:bodyPr/>
        <a:lstStyle/>
        <a:p>
          <a:r>
            <a:rPr lang="en-US" sz="1400"/>
            <a:t>FFT</a:t>
          </a:r>
          <a:endParaRPr lang="en-US" sz="1400" dirty="0"/>
        </a:p>
      </dgm:t>
    </dgm:pt>
    <dgm:pt modelId="{FA9C71DE-2938-4F8E-8D58-4DB58681F1CC}" type="parTrans" cxnId="{16C5E3A0-CBB3-492B-B567-3B98BEF77D16}">
      <dgm:prSet/>
      <dgm:spPr/>
      <dgm:t>
        <a:bodyPr/>
        <a:lstStyle/>
        <a:p>
          <a:endParaRPr lang="en-US" sz="1400"/>
        </a:p>
      </dgm:t>
    </dgm:pt>
    <dgm:pt modelId="{1F0E6301-539D-4DA6-AE15-7DF208006EAE}" type="sibTrans" cxnId="{16C5E3A0-CBB3-492B-B567-3B98BEF77D16}">
      <dgm:prSet/>
      <dgm:spPr/>
      <dgm:t>
        <a:bodyPr/>
        <a:lstStyle/>
        <a:p>
          <a:endParaRPr lang="en-US" sz="1400"/>
        </a:p>
      </dgm:t>
    </dgm:pt>
    <dgm:pt modelId="{14F83307-9565-4D78-B760-FBADA5186A62}">
      <dgm:prSet phldrT="[Text]" custT="1"/>
      <dgm:spPr/>
      <dgm:t>
        <a:bodyPr/>
        <a:lstStyle/>
        <a:p>
          <a:r>
            <a:rPr lang="en-US" sz="1400" dirty="0"/>
            <a:t>FFT</a:t>
          </a:r>
        </a:p>
      </dgm:t>
    </dgm:pt>
    <dgm:pt modelId="{24095758-ED99-413A-B482-FC4A7C193FDC}" type="parTrans" cxnId="{CC316047-B2CB-42E4-819F-D0BD8442D0A2}">
      <dgm:prSet/>
      <dgm:spPr/>
      <dgm:t>
        <a:bodyPr/>
        <a:lstStyle/>
        <a:p>
          <a:endParaRPr lang="en-US"/>
        </a:p>
      </dgm:t>
    </dgm:pt>
    <dgm:pt modelId="{8542F172-AE63-4869-9CA2-A21AF12BDE33}" type="sibTrans" cxnId="{CC316047-B2CB-42E4-819F-D0BD8442D0A2}">
      <dgm:prSet/>
      <dgm:spPr/>
      <dgm:t>
        <a:bodyPr/>
        <a:lstStyle/>
        <a:p>
          <a:endParaRPr lang="en-US"/>
        </a:p>
      </dgm:t>
    </dgm:pt>
    <dgm:pt modelId="{ADB54760-9FC7-4959-AD83-981F12B8901C}">
      <dgm:prSet phldrT="[Text]" custT="1"/>
      <dgm:spPr/>
      <dgm:t>
        <a:bodyPr/>
        <a:lstStyle/>
        <a:p>
          <a:r>
            <a:rPr lang="en-US" sz="1400" dirty="0"/>
            <a:t>Mel Frequency</a:t>
          </a:r>
        </a:p>
      </dgm:t>
    </dgm:pt>
    <dgm:pt modelId="{DE9B7DE8-F323-44B0-B480-BC2413FC2499}" type="parTrans" cxnId="{AF10FA67-ADCF-42F4-9F3C-B541D7C6D84E}">
      <dgm:prSet/>
      <dgm:spPr/>
      <dgm:t>
        <a:bodyPr/>
        <a:lstStyle/>
        <a:p>
          <a:endParaRPr lang="en-US"/>
        </a:p>
      </dgm:t>
    </dgm:pt>
    <dgm:pt modelId="{B0EFF144-7AD8-46FF-BE28-806AB2984D1F}" type="sibTrans" cxnId="{AF10FA67-ADCF-42F4-9F3C-B541D7C6D84E}">
      <dgm:prSet/>
      <dgm:spPr/>
      <dgm:t>
        <a:bodyPr/>
        <a:lstStyle/>
        <a:p>
          <a:endParaRPr lang="en-US"/>
        </a:p>
      </dgm:t>
    </dgm:pt>
    <dgm:pt modelId="{2E18BF2C-A1C6-4C37-9642-A2FD8D630F8C}">
      <dgm:prSet phldrT="[Text]" custT="1"/>
      <dgm:spPr/>
      <dgm:t>
        <a:bodyPr/>
        <a:lstStyle/>
        <a:p>
          <a:r>
            <a:rPr lang="en-US" sz="1400" dirty="0"/>
            <a:t>Log</a:t>
          </a:r>
        </a:p>
      </dgm:t>
    </dgm:pt>
    <dgm:pt modelId="{B4A92135-0611-49D3-9BD8-47A2B60F76B6}" type="parTrans" cxnId="{16247E69-0A07-4FFA-A027-809CBD08D682}">
      <dgm:prSet/>
      <dgm:spPr/>
      <dgm:t>
        <a:bodyPr/>
        <a:lstStyle/>
        <a:p>
          <a:endParaRPr lang="en-US"/>
        </a:p>
      </dgm:t>
    </dgm:pt>
    <dgm:pt modelId="{0DF7644B-A9AE-4DFA-91F0-DDDB3AA21677}" type="sibTrans" cxnId="{16247E69-0A07-4FFA-A027-809CBD08D682}">
      <dgm:prSet/>
      <dgm:spPr/>
      <dgm:t>
        <a:bodyPr/>
        <a:lstStyle/>
        <a:p>
          <a:endParaRPr lang="en-US"/>
        </a:p>
      </dgm:t>
    </dgm:pt>
    <dgm:pt modelId="{8667F166-89C3-455B-8C7A-1AEF104D2C8E}">
      <dgm:prSet phldrT="[Text]" custT="1"/>
      <dgm:spPr/>
      <dgm:t>
        <a:bodyPr/>
        <a:lstStyle/>
        <a:p>
          <a:r>
            <a:rPr lang="en-US" sz="1400" dirty="0" err="1"/>
            <a:t>Cepstrum</a:t>
          </a:r>
          <a:endParaRPr lang="en-US" sz="1400" dirty="0"/>
        </a:p>
      </dgm:t>
    </dgm:pt>
    <dgm:pt modelId="{42907070-5799-4388-A51C-8948336F270E}" type="parTrans" cxnId="{0DEFC9F6-087F-4DF2-B041-CE69105FDAB2}">
      <dgm:prSet/>
      <dgm:spPr/>
      <dgm:t>
        <a:bodyPr/>
        <a:lstStyle/>
        <a:p>
          <a:endParaRPr lang="en-US"/>
        </a:p>
      </dgm:t>
    </dgm:pt>
    <dgm:pt modelId="{6D8BBD4D-2A68-4B83-91A7-0FBDF5A2EDE9}" type="sibTrans" cxnId="{0DEFC9F6-087F-4DF2-B041-CE69105FDAB2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6"/>
      <dgm:spPr/>
    </dgm:pt>
    <dgm:pt modelId="{1B1F80F4-E9A5-4A99-A630-6548067B7CB5}" type="pres">
      <dgm:prSet presAssocID="{995C4470-49EF-4BD9-B00A-AD612181AB58}" presName="parTrans" presStyleLbl="sibTrans2D1" presStyleIdx="0" presStyleCnt="15"/>
      <dgm:spPr/>
    </dgm:pt>
    <dgm:pt modelId="{85447532-8740-4202-B6A5-AE63748B9291}" type="pres">
      <dgm:prSet presAssocID="{CD410504-9F7F-47AE-B46E-CE985680360F}" presName="child" presStyleLbl="alignAccFollowNode1" presStyleIdx="0" presStyleCnt="15" custScaleY="179668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5"/>
      <dgm:spPr/>
    </dgm:pt>
    <dgm:pt modelId="{459BBFF8-CE50-41AE-9B5E-F6026BBE4F45}" type="pres">
      <dgm:prSet presAssocID="{C4FF5CFA-9CEF-4C34-984A-CC28F232798F}" presName="child" presStyleLbl="alignAccFollowNode1" presStyleIdx="1" presStyleCnt="15" custAng="0" custScaleY="222340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2B8B3BC4-C144-4F71-9AEC-DE9787126165}" type="pres">
      <dgm:prSet presAssocID="{6C722B5A-3CA5-4336-9782-AF3719FA5B7A}" presName="vertFlow" presStyleCnt="0"/>
      <dgm:spPr/>
    </dgm:pt>
    <dgm:pt modelId="{00800AF5-10BB-42A2-9F24-EB5E54C2A4C4}" type="pres">
      <dgm:prSet presAssocID="{6C722B5A-3CA5-4336-9782-AF3719FA5B7A}" presName="header" presStyleLbl="node1" presStyleIdx="1" presStyleCnt="6"/>
      <dgm:spPr/>
    </dgm:pt>
    <dgm:pt modelId="{06C02237-E64C-41F4-9036-C19B08A0E461}" type="pres">
      <dgm:prSet presAssocID="{F342D04F-4D11-41CC-AB66-36041A902B44}" presName="parTrans" presStyleLbl="sibTrans2D1" presStyleIdx="2" presStyleCnt="15"/>
      <dgm:spPr/>
    </dgm:pt>
    <dgm:pt modelId="{C6AA921A-A43E-440B-B069-012955E0100E}" type="pres">
      <dgm:prSet presAssocID="{5CBEC7DD-A25D-4956-9A65-6EA385F6FCB5}" presName="child" presStyleLbl="alignAccFollowNode1" presStyleIdx="2" presStyleCnt="15" custScaleY="157341">
        <dgm:presLayoutVars>
          <dgm:chMax val="0"/>
          <dgm:bulletEnabled val="1"/>
        </dgm:presLayoutVars>
      </dgm:prSet>
      <dgm:spPr/>
    </dgm:pt>
    <dgm:pt modelId="{3A1B1B6C-9FEF-4213-B566-0EF2F6A75F14}" type="pres">
      <dgm:prSet presAssocID="{BD0F67B1-39E4-45ED-9534-FB8F89E8EEF6}" presName="sibTrans" presStyleLbl="sibTrans2D1" presStyleIdx="3" presStyleCnt="15"/>
      <dgm:spPr/>
    </dgm:pt>
    <dgm:pt modelId="{73DBFA1A-3823-4209-9CD6-DBDD456F39FB}" type="pres">
      <dgm:prSet presAssocID="{33BF0E2A-2B00-40A5-832E-FC800DCA5982}" presName="child" presStyleLbl="alignAccFollowNode1" presStyleIdx="3" presStyleCnt="15" custScaleY="174665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15"/>
      <dgm:spPr/>
    </dgm:pt>
    <dgm:pt modelId="{68423B8C-DD55-4C1A-86D3-87118415FFA7}" type="pres">
      <dgm:prSet presAssocID="{CAE20587-4D50-4B6B-A17D-199722D630E2}" presName="child" presStyleLbl="alignAccFollowNode1" presStyleIdx="4" presStyleCnt="15" custScaleY="177672">
        <dgm:presLayoutVars>
          <dgm:chMax val="0"/>
          <dgm:bulletEnabled val="1"/>
        </dgm:presLayoutVars>
      </dgm:prSet>
      <dgm:spPr/>
    </dgm:pt>
    <dgm:pt modelId="{F2CE33DC-FA61-4217-8A17-2A79B6796353}" type="pres">
      <dgm:prSet presAssocID="{6C722B5A-3CA5-4336-9782-AF3719FA5B7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6"/>
      <dgm:spPr/>
    </dgm:pt>
    <dgm:pt modelId="{BF9CEF10-4726-4D20-AC2F-85DE706D0D00}" type="pres">
      <dgm:prSet presAssocID="{403B4542-B2F8-496D-BBEA-3A684B1106F9}" presName="parTrans" presStyleLbl="sibTrans2D1" presStyleIdx="5" presStyleCnt="15"/>
      <dgm:spPr/>
    </dgm:pt>
    <dgm:pt modelId="{C1386769-D313-4B62-9BE9-A84DD636105E}" type="pres">
      <dgm:prSet presAssocID="{038F6A6A-232A-44A4-9628-ADFA8F068F81}" presName="child" presStyleLbl="alignAccFollowNode1" presStyleIdx="5" presStyleCnt="15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6" presStyleCnt="15"/>
      <dgm:spPr/>
    </dgm:pt>
    <dgm:pt modelId="{2985E292-795D-4403-BD7F-3A17BE0B21A7}" type="pres">
      <dgm:prSet presAssocID="{15982A38-A73B-4943-B138-EA0EAB77BC29}" presName="child" presStyleLbl="alignAccFollowNode1" presStyleIdx="6" presStyleCnt="15">
        <dgm:presLayoutVars>
          <dgm:chMax val="0"/>
          <dgm:bulletEnabled val="1"/>
        </dgm:presLayoutVars>
      </dgm:prSet>
      <dgm:spPr/>
    </dgm:pt>
    <dgm:pt modelId="{265B0348-93D7-4E63-90FC-68DA8482C99D}" type="pres">
      <dgm:prSet presAssocID="{9295158E-0763-4655-AD0E-61686A560F58}" presName="sibTrans" presStyleLbl="sibTrans2D1" presStyleIdx="7" presStyleCnt="15"/>
      <dgm:spPr/>
    </dgm:pt>
    <dgm:pt modelId="{B99080BA-5BF7-4E73-8955-3A40F9C3A26E}" type="pres">
      <dgm:prSet presAssocID="{CFF9967E-73A7-4076-96CC-04D5F8B8DAFC}" presName="child" presStyleLbl="alignAccFollowNode1" presStyleIdx="7" presStyleCnt="15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6" custLinFactNeighborX="-283" custLinFactNeighborY="5168"/>
      <dgm:spPr/>
    </dgm:pt>
    <dgm:pt modelId="{64A201F3-83BF-416B-B0BF-C4F57555DBF8}" type="pres">
      <dgm:prSet presAssocID="{24095758-ED99-413A-B482-FC4A7C193FDC}" presName="parTrans" presStyleLbl="sibTrans2D1" presStyleIdx="8" presStyleCnt="15"/>
      <dgm:spPr/>
    </dgm:pt>
    <dgm:pt modelId="{62979F66-DB63-445B-BB05-43D8B0B8011F}" type="pres">
      <dgm:prSet presAssocID="{14F83307-9565-4D78-B760-FBADA5186A62}" presName="child" presStyleLbl="alignAccFollowNode1" presStyleIdx="8" presStyleCnt="15">
        <dgm:presLayoutVars>
          <dgm:chMax val="0"/>
          <dgm:bulletEnabled val="1"/>
        </dgm:presLayoutVars>
      </dgm:prSet>
      <dgm:spPr/>
    </dgm:pt>
    <dgm:pt modelId="{4E395B7A-3239-48A9-802F-2EF47AF79FF0}" type="pres">
      <dgm:prSet presAssocID="{8542F172-AE63-4869-9CA2-A21AF12BDE33}" presName="sibTrans" presStyleLbl="sibTrans2D1" presStyleIdx="9" presStyleCnt="15"/>
      <dgm:spPr/>
    </dgm:pt>
    <dgm:pt modelId="{232AAF9E-16F4-454E-8189-20CB06082757}" type="pres">
      <dgm:prSet presAssocID="{ADB54760-9FC7-4959-AD83-981F12B8901C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760A7074-91E6-447F-9628-F8444AA3BF46}" type="pres">
      <dgm:prSet presAssocID="{B0EFF144-7AD8-46FF-BE28-806AB2984D1F}" presName="sibTrans" presStyleLbl="sibTrans2D1" presStyleIdx="10" presStyleCnt="15"/>
      <dgm:spPr/>
    </dgm:pt>
    <dgm:pt modelId="{408B3308-4341-4070-B8E2-6C07D9688379}" type="pres">
      <dgm:prSet presAssocID="{2E18BF2C-A1C6-4C37-9642-A2FD8D630F8C}" presName="child" presStyleLbl="alignAccFollowNode1" presStyleIdx="10" presStyleCnt="15">
        <dgm:presLayoutVars>
          <dgm:chMax val="0"/>
          <dgm:bulletEnabled val="1"/>
        </dgm:presLayoutVars>
      </dgm:prSet>
      <dgm:spPr/>
    </dgm:pt>
    <dgm:pt modelId="{9F2C0120-4219-4622-9166-757BA150B43E}" type="pres">
      <dgm:prSet presAssocID="{0DF7644B-A9AE-4DFA-91F0-DDDB3AA21677}" presName="sibTrans" presStyleLbl="sibTrans2D1" presStyleIdx="11" presStyleCnt="15"/>
      <dgm:spPr/>
    </dgm:pt>
    <dgm:pt modelId="{145B7437-2554-49AE-963C-1F732620349D}" type="pres">
      <dgm:prSet presAssocID="{8667F166-89C3-455B-8C7A-1AEF104D2C8E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0FDDF29C-A04E-4B42-95BB-0E7D0F52097E}" type="pres">
      <dgm:prSet presAssocID="{5CA89521-836B-470D-B51C-F8A4714D4EFF}" presName="hSp" presStyleCnt="0"/>
      <dgm:spPr/>
    </dgm:pt>
    <dgm:pt modelId="{70C788D9-D4E1-4E6E-A9D3-3009DCDEDB0A}" type="pres">
      <dgm:prSet presAssocID="{5CB20C1A-D92D-4DED-BB1B-D113E2006C55}" presName="vertFlow" presStyleCnt="0"/>
      <dgm:spPr/>
    </dgm:pt>
    <dgm:pt modelId="{CE0C1FD1-0D01-4ADC-A5A7-737BD83F76D2}" type="pres">
      <dgm:prSet presAssocID="{5CB20C1A-D92D-4DED-BB1B-D113E2006C55}" presName="header" presStyleLbl="node1" presStyleIdx="4" presStyleCnt="6" custScaleY="168005"/>
      <dgm:spPr/>
    </dgm:pt>
    <dgm:pt modelId="{D0622C5D-CD9A-405F-99E2-D42103C8B47E}" type="pres">
      <dgm:prSet presAssocID="{F8326DE1-C0D0-470F-B7FD-D9529CFB6107}" presName="parTrans" presStyleLbl="sibTrans2D1" presStyleIdx="12" presStyleCnt="15"/>
      <dgm:spPr/>
    </dgm:pt>
    <dgm:pt modelId="{4CC8051C-663E-48F3-BD97-22499EE94C04}" type="pres">
      <dgm:prSet presAssocID="{7FE3904F-4455-453B-A47F-003A6558B1D8}" presName="child" presStyleLbl="alignAccFollowNode1" presStyleIdx="12" presStyleCnt="15" custScaleY="123337">
        <dgm:presLayoutVars>
          <dgm:chMax val="0"/>
          <dgm:bulletEnabled val="1"/>
        </dgm:presLayoutVars>
      </dgm:prSet>
      <dgm:spPr/>
    </dgm:pt>
    <dgm:pt modelId="{C66B8FD2-3225-4F8F-87A6-57319715589A}" type="pres">
      <dgm:prSet presAssocID="{5CB20C1A-D92D-4DED-BB1B-D113E2006C55}" presName="hSp" presStyleCnt="0"/>
      <dgm:spPr/>
    </dgm:pt>
    <dgm:pt modelId="{6EB1623F-6801-42B8-8173-44DA9953FF21}" type="pres">
      <dgm:prSet presAssocID="{5B65D216-3C79-466C-B906-44D7BB803498}" presName="vertFlow" presStyleCnt="0"/>
      <dgm:spPr/>
    </dgm:pt>
    <dgm:pt modelId="{4B168A33-164F-4608-B30A-478740926D2B}" type="pres">
      <dgm:prSet presAssocID="{5B65D216-3C79-466C-B906-44D7BB803498}" presName="header" presStyleLbl="node1" presStyleIdx="5" presStyleCnt="6"/>
      <dgm:spPr/>
    </dgm:pt>
    <dgm:pt modelId="{418939AB-D6C5-47CC-A72A-A62C4FC9645F}" type="pres">
      <dgm:prSet presAssocID="{2807882A-1E6F-4A4C-A47D-8EBD28755570}" presName="parTrans" presStyleLbl="sibTrans2D1" presStyleIdx="13" presStyleCnt="15"/>
      <dgm:spPr/>
    </dgm:pt>
    <dgm:pt modelId="{D08331E3-BE57-4216-999F-896AFCF556AC}" type="pres">
      <dgm:prSet presAssocID="{63A5B3FA-82B2-4CEA-A984-D5552B536732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A3B504BE-B198-4835-802B-05BE13461137}" type="pres">
      <dgm:prSet presAssocID="{8C91767A-DF53-455F-BA0C-9CDB5554696A}" presName="sibTrans" presStyleLbl="sibTrans2D1" presStyleIdx="14" presStyleCnt="15"/>
      <dgm:spPr/>
    </dgm:pt>
    <dgm:pt modelId="{3C876F35-D423-4145-9353-E985E9E9E082}" type="pres">
      <dgm:prSet presAssocID="{28F81708-05FC-4B18-8C05-F59D71564C5B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81B0B100-51F2-4E35-AB27-A7BDD65220AE}" srcId="{5CB20C1A-D92D-4DED-BB1B-D113E2006C55}" destId="{7FE3904F-4455-453B-A47F-003A6558B1D8}" srcOrd="0" destOrd="0" parTransId="{F8326DE1-C0D0-470F-B7FD-D9529CFB6107}" sibTransId="{79C1DB29-A20D-4F7A-9E57-C31E4F51AE74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C155110E-6059-49D3-AF6A-1F9E9699482B}" type="presOf" srcId="{8C91767A-DF53-455F-BA0C-9CDB5554696A}" destId="{A3B504BE-B198-4835-802B-05BE13461137}" srcOrd="0" destOrd="0" presId="urn:microsoft.com/office/officeart/2005/8/layout/lProcess1"/>
    <dgm:cxn modelId="{C930D90F-E0F3-4006-826D-5281EC518418}" srcId="{5B65D216-3C79-466C-B906-44D7BB803498}" destId="{63A5B3FA-82B2-4CEA-A984-D5552B536732}" srcOrd="0" destOrd="0" parTransId="{2807882A-1E6F-4A4C-A47D-8EBD28755570}" sibTransId="{8C91767A-DF53-455F-BA0C-9CDB5554696A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11CFC15-0081-4E50-9EC8-248989639AE0}" type="presOf" srcId="{5CB20C1A-D92D-4DED-BB1B-D113E2006C55}" destId="{CE0C1FD1-0D01-4ADC-A5A7-737BD83F76D2}" srcOrd="0" destOrd="0" presId="urn:microsoft.com/office/officeart/2005/8/layout/lProcess1"/>
    <dgm:cxn modelId="{F9FDDE16-AD63-4CF9-9B76-1C750AD77DA6}" type="presOf" srcId="{24095758-ED99-413A-B482-FC4A7C193FDC}" destId="{64A201F3-83BF-416B-B0BF-C4F57555DBF8}" srcOrd="0" destOrd="0" presId="urn:microsoft.com/office/officeart/2005/8/layout/lProcess1"/>
    <dgm:cxn modelId="{D1EB8A19-014C-42AE-9F8D-325E631D8FE9}" srcId="{C53CC6D8-DEFC-45FD-8207-E1ECCC27EA85}" destId="{5CB20C1A-D92D-4DED-BB1B-D113E2006C55}" srcOrd="4" destOrd="0" parTransId="{5ABE8E5F-26E3-4C88-A09C-44363B99D147}" sibTransId="{7BA6E93A-EC79-4425-BCAD-9518E06A22F9}"/>
    <dgm:cxn modelId="{A922211A-C435-40F4-B928-367B096FF9AC}" type="presOf" srcId="{5CBEC7DD-A25D-4956-9A65-6EA385F6FCB5}" destId="{C6AA921A-A43E-440B-B069-012955E0100E}" srcOrd="0" destOrd="0" presId="urn:microsoft.com/office/officeart/2005/8/layout/lProcess1"/>
    <dgm:cxn modelId="{02E8991A-D9D1-4303-B6A0-CD2005AD28F4}" type="presOf" srcId="{B0EFF144-7AD8-46FF-BE28-806AB2984D1F}" destId="{760A7074-91E6-447F-9628-F8444AA3BF46}" srcOrd="0" destOrd="0" presId="urn:microsoft.com/office/officeart/2005/8/layout/lProcess1"/>
    <dgm:cxn modelId="{8E3A6426-E3E9-4B8D-977B-EAAF387A5531}" type="presOf" srcId="{BD0F67B1-39E4-45ED-9534-FB8F89E8EEF6}" destId="{3A1B1B6C-9FEF-4213-B566-0EF2F6A75F14}" srcOrd="0" destOrd="0" presId="urn:microsoft.com/office/officeart/2005/8/layout/lProcess1"/>
    <dgm:cxn modelId="{0A4D9F28-DC2E-44AC-BEEA-E2F797AFD765}" type="presOf" srcId="{8667F166-89C3-455B-8C7A-1AEF104D2C8E}" destId="{145B7437-2554-49AE-963C-1F732620349D}" srcOrd="0" destOrd="0" presId="urn:microsoft.com/office/officeart/2005/8/layout/lProcess1"/>
    <dgm:cxn modelId="{D22C632F-8F8B-48FF-A898-48FD446A5F78}" srcId="{6C722B5A-3CA5-4336-9782-AF3719FA5B7A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A955C32-BE9D-4338-B28A-74550BF4009F}" type="presOf" srcId="{E373698D-1356-47A7-A591-B72BFE77C3D1}" destId="{E7F7C4A8-2F3A-49BA-B2E4-CF48FCA5D8D8}" srcOrd="0" destOrd="0" presId="urn:microsoft.com/office/officeart/2005/8/layout/lProcess1"/>
    <dgm:cxn modelId="{A4DC7F38-B759-4227-B5CE-534C7BD15945}" srcId="{EA587102-578B-46F3-8D9E-CEC48527A898}" destId="{CFF9967E-73A7-4076-96CC-04D5F8B8DAFC}" srcOrd="2" destOrd="0" parTransId="{65B599EA-AFE6-4702-BD8E-7E8EDA12A028}" sibTransId="{0C56F2AC-E267-448A-9184-9A6645C5E4F7}"/>
    <dgm:cxn modelId="{DB2A5165-D809-4081-AA41-64EE50702EEF}" type="presOf" srcId="{2807882A-1E6F-4A4C-A47D-8EBD28755570}" destId="{418939AB-D6C5-47CC-A72A-A62C4FC9645F}" srcOrd="0" destOrd="0" presId="urn:microsoft.com/office/officeart/2005/8/layout/lProcess1"/>
    <dgm:cxn modelId="{CC316047-B2CB-42E4-819F-D0BD8442D0A2}" srcId="{5CA89521-836B-470D-B51C-F8A4714D4EFF}" destId="{14F83307-9565-4D78-B760-FBADA5186A62}" srcOrd="0" destOrd="0" parTransId="{24095758-ED99-413A-B482-FC4A7C193FDC}" sibTransId="{8542F172-AE63-4869-9CA2-A21AF12BDE33}"/>
    <dgm:cxn modelId="{AF10FA67-ADCF-42F4-9F3C-B541D7C6D84E}" srcId="{5CA89521-836B-470D-B51C-F8A4714D4EFF}" destId="{ADB54760-9FC7-4959-AD83-981F12B8901C}" srcOrd="1" destOrd="0" parTransId="{DE9B7DE8-F323-44B0-B480-BC2413FC2499}" sibTransId="{B0EFF144-7AD8-46FF-BE28-806AB2984D1F}"/>
    <dgm:cxn modelId="{16247E69-0A07-4FFA-A027-809CBD08D682}" srcId="{5CA89521-836B-470D-B51C-F8A4714D4EFF}" destId="{2E18BF2C-A1C6-4C37-9642-A2FD8D630F8C}" srcOrd="2" destOrd="0" parTransId="{B4A92135-0611-49D3-9BD8-47A2B60F76B6}" sibTransId="{0DF7644B-A9AE-4DFA-91F0-DDDB3AA21677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7F0E272-ED88-4867-ACD3-7E5F5454FF5E}" srcId="{C53CC6D8-DEFC-45FD-8207-E1ECCC27EA85}" destId="{5B65D216-3C79-466C-B906-44D7BB803498}" srcOrd="5" destOrd="0" parTransId="{30F81AAB-A352-46C0-BD2A-250EFBFC7200}" sibTransId="{FC2A01B1-15DD-405E-B407-02BA80C86A12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F2080B75-FEC0-457A-8BFE-B3A5A574BE7C}" type="presOf" srcId="{5B65D216-3C79-466C-B906-44D7BB803498}" destId="{4B168A33-164F-4608-B30A-478740926D2B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B3099575-49EF-4179-8A5E-F9BE49E95306}" type="presOf" srcId="{33BF0E2A-2B00-40A5-832E-FC800DCA5982}" destId="{73DBFA1A-3823-4209-9CD6-DBDD456F39FB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6C722B5A-3CA5-4336-9782-AF3719FA5B7A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BB62888-BCCF-4567-BDEA-56CD2251021A}" type="presOf" srcId="{2E18BF2C-A1C6-4C37-9642-A2FD8D630F8C}" destId="{408B3308-4341-4070-B8E2-6C07D9688379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D17D9D8D-4CE1-46E5-8002-796638C82BD4}" type="presOf" srcId="{CFF9967E-73A7-4076-96CC-04D5F8B8DAFC}" destId="{B99080BA-5BF7-4E73-8955-3A40F9C3A26E}" srcOrd="0" destOrd="0" presId="urn:microsoft.com/office/officeart/2005/8/layout/lProcess1"/>
    <dgm:cxn modelId="{8FBA7D94-E54B-47AA-BD89-8EF21729D9F5}" type="presOf" srcId="{9295158E-0763-4655-AD0E-61686A560F58}" destId="{265B0348-93D7-4E63-90FC-68DA8482C99D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6C722B5A-3CA5-4336-9782-AF3719FA5B7A}" destId="{33BF0E2A-2B00-40A5-832E-FC800DCA5982}" srcOrd="1" destOrd="0" parTransId="{F8C31ED9-A2C0-4A09-A419-0AE9A44BB8DF}" sibTransId="{E373698D-1356-47A7-A591-B72BFE77C3D1}"/>
    <dgm:cxn modelId="{16C5E3A0-CBB3-492B-B567-3B98BEF77D16}" srcId="{C53CC6D8-DEFC-45FD-8207-E1ECCC27EA85}" destId="{6C722B5A-3CA5-4336-9782-AF3719FA5B7A}" srcOrd="1" destOrd="0" parTransId="{FA9C71DE-2938-4F8E-8D58-4DB58681F1CC}" sibTransId="{1F0E6301-539D-4DA6-AE15-7DF208006EAE}"/>
    <dgm:cxn modelId="{0C2344A6-A325-4C3F-8C48-726458A7C826}" type="presOf" srcId="{63A5B3FA-82B2-4CEA-A984-D5552B536732}" destId="{D08331E3-BE57-4216-999F-896AFCF556AC}" srcOrd="0" destOrd="0" presId="urn:microsoft.com/office/officeart/2005/8/layout/lProcess1"/>
    <dgm:cxn modelId="{C02410A8-51CF-440F-A63C-753B1EB5A693}" type="presOf" srcId="{0DF7644B-A9AE-4DFA-91F0-DDDB3AA21677}" destId="{9F2C0120-4219-4622-9166-757BA150B43E}" srcOrd="0" destOrd="0" presId="urn:microsoft.com/office/officeart/2005/8/layout/lProcess1"/>
    <dgm:cxn modelId="{797D87A8-F261-4D7F-9DA8-B34C37E6364D}" type="presOf" srcId="{ADB54760-9FC7-4959-AD83-981F12B8901C}" destId="{232AAF9E-16F4-454E-8189-20CB06082757}" srcOrd="0" destOrd="0" presId="urn:microsoft.com/office/officeart/2005/8/layout/lProcess1"/>
    <dgm:cxn modelId="{F795F3AC-215C-402E-976D-9BE0EAB0238F}" type="presOf" srcId="{6C722B5A-3CA5-4336-9782-AF3719FA5B7A}" destId="{00800AF5-10BB-42A2-9F24-EB5E54C2A4C4}" srcOrd="0" destOrd="0" presId="urn:microsoft.com/office/officeart/2005/8/layout/lProcess1"/>
    <dgm:cxn modelId="{DEDAA1B5-2BB2-43B7-A9C2-F226B94FF1B2}" type="presOf" srcId="{7FE3904F-4455-453B-A47F-003A6558B1D8}" destId="{4CC8051C-663E-48F3-BD97-22499EE94C04}" srcOrd="0" destOrd="0" presId="urn:microsoft.com/office/officeart/2005/8/layout/lProcess1"/>
    <dgm:cxn modelId="{9E03D0C2-39D0-4A1A-82AC-F3CDF02BD76A}" type="presOf" srcId="{14F83307-9565-4D78-B760-FBADA5186A62}" destId="{62979F66-DB63-445B-BB05-43D8B0B8011F}" srcOrd="0" destOrd="0" presId="urn:microsoft.com/office/officeart/2005/8/layout/lProcess1"/>
    <dgm:cxn modelId="{3E8B7CCC-C0F0-47B3-8555-C312C3E20569}" type="presOf" srcId="{8542F172-AE63-4869-9CA2-A21AF12BDE33}" destId="{4E395B7A-3239-48A9-802F-2EF47AF79FF0}" srcOrd="0" destOrd="0" presId="urn:microsoft.com/office/officeart/2005/8/layout/lProcess1"/>
    <dgm:cxn modelId="{24BF51CD-4D60-42E2-AA56-BF16AFC2FFA0}" type="presOf" srcId="{28F81708-05FC-4B18-8C05-F59D71564C5B}" destId="{3C876F35-D423-4145-9353-E985E9E9E082}" srcOrd="0" destOrd="0" presId="urn:microsoft.com/office/officeart/2005/8/layout/lProcess1"/>
    <dgm:cxn modelId="{B10727D0-7E86-4A9D-90B0-6C3B463E88FC}" type="presOf" srcId="{F342D04F-4D11-41CC-AB66-36041A902B44}" destId="{06C02237-E64C-41F4-9036-C19B08A0E461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5F79C8DD-1830-4C2F-BB97-653C0D11EB2A}" type="presOf" srcId="{F8326DE1-C0D0-470F-B7FD-D9529CFB6107}" destId="{D0622C5D-CD9A-405F-99E2-D42103C8B47E}" srcOrd="0" destOrd="0" presId="urn:microsoft.com/office/officeart/2005/8/layout/lProcess1"/>
    <dgm:cxn modelId="{0055D9DD-A675-40C0-940A-AE6AF7B68E29}" type="presOf" srcId="{CAE20587-4D50-4B6B-A17D-199722D630E2}" destId="{68423B8C-DD55-4C1A-86D3-87118415FFA7}" srcOrd="0" destOrd="0" presId="urn:microsoft.com/office/officeart/2005/8/layout/lProcess1"/>
    <dgm:cxn modelId="{E2944AE4-29EB-4EE9-90F4-0711B64E85E3}" srcId="{5B65D216-3C79-466C-B906-44D7BB803498}" destId="{28F81708-05FC-4B18-8C05-F59D71564C5B}" srcOrd="1" destOrd="0" parTransId="{70E3D9AD-2EF5-4FD1-82AD-9A53DB7438E0}" sibTransId="{07BCFAEB-C440-4BD8-AAD4-0BAA402BCCFE}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DEFC9F6-087F-4DF2-B041-CE69105FDAB2}" srcId="{5CA89521-836B-470D-B51C-F8A4714D4EFF}" destId="{8667F166-89C3-455B-8C7A-1AEF104D2C8E}" srcOrd="3" destOrd="0" parTransId="{42907070-5799-4388-A51C-8948336F270E}" sibTransId="{6D8BBD4D-2A68-4B83-91A7-0FBDF5A2EDE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A256308C-6DB9-450A-B4EE-8753241299B0}" type="presParOf" srcId="{22D8E0AF-322E-4A8E-BC3C-6E9E9A51F58F}" destId="{2B8B3BC4-C144-4F71-9AEC-DE9787126165}" srcOrd="2" destOrd="0" presId="urn:microsoft.com/office/officeart/2005/8/layout/lProcess1"/>
    <dgm:cxn modelId="{498A3855-32EE-4631-9061-1549A97F48ED}" type="presParOf" srcId="{2B8B3BC4-C144-4F71-9AEC-DE9787126165}" destId="{00800AF5-10BB-42A2-9F24-EB5E54C2A4C4}" srcOrd="0" destOrd="0" presId="urn:microsoft.com/office/officeart/2005/8/layout/lProcess1"/>
    <dgm:cxn modelId="{55410024-6489-4B69-97B1-00E00BFE847E}" type="presParOf" srcId="{2B8B3BC4-C144-4F71-9AEC-DE9787126165}" destId="{06C02237-E64C-41F4-9036-C19B08A0E461}" srcOrd="1" destOrd="0" presId="urn:microsoft.com/office/officeart/2005/8/layout/lProcess1"/>
    <dgm:cxn modelId="{0C50424A-CC6D-4F9C-83DC-1E442C85AE29}" type="presParOf" srcId="{2B8B3BC4-C144-4F71-9AEC-DE9787126165}" destId="{C6AA921A-A43E-440B-B069-012955E0100E}" srcOrd="2" destOrd="0" presId="urn:microsoft.com/office/officeart/2005/8/layout/lProcess1"/>
    <dgm:cxn modelId="{E465B333-D139-4F3C-A062-9104029BD95F}" type="presParOf" srcId="{2B8B3BC4-C144-4F71-9AEC-DE9787126165}" destId="{3A1B1B6C-9FEF-4213-B566-0EF2F6A75F14}" srcOrd="3" destOrd="0" presId="urn:microsoft.com/office/officeart/2005/8/layout/lProcess1"/>
    <dgm:cxn modelId="{74E144AA-8EFC-4B4D-AF8D-8FC90C69322D}" type="presParOf" srcId="{2B8B3BC4-C144-4F71-9AEC-DE9787126165}" destId="{73DBFA1A-3823-4209-9CD6-DBDD456F39FB}" srcOrd="4" destOrd="0" presId="urn:microsoft.com/office/officeart/2005/8/layout/lProcess1"/>
    <dgm:cxn modelId="{4CB60CD0-31D8-438F-A031-0B44AD1C8DF1}" type="presParOf" srcId="{2B8B3BC4-C144-4F71-9AEC-DE9787126165}" destId="{E7F7C4A8-2F3A-49BA-B2E4-CF48FCA5D8D8}" srcOrd="5" destOrd="0" presId="urn:microsoft.com/office/officeart/2005/8/layout/lProcess1"/>
    <dgm:cxn modelId="{A7234CE1-810A-4610-BAF2-39CEFEAFA882}" type="presParOf" srcId="{2B8B3BC4-C144-4F71-9AEC-DE9787126165}" destId="{68423B8C-DD55-4C1A-86D3-87118415FFA7}" srcOrd="6" destOrd="0" presId="urn:microsoft.com/office/officeart/2005/8/layout/lProcess1"/>
    <dgm:cxn modelId="{481B9AF1-B899-47F6-A3C0-42E9B66088D5}" type="presParOf" srcId="{22D8E0AF-322E-4A8E-BC3C-6E9E9A51F58F}" destId="{F2CE33DC-FA61-4217-8A17-2A79B6796353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970F4D41-DD41-4660-80F0-4C82FF82C7DE}" type="presParOf" srcId="{96EC6E5F-616C-4A0E-8B47-23C2DB360B15}" destId="{265B0348-93D7-4E63-90FC-68DA8482C99D}" srcOrd="5" destOrd="0" presId="urn:microsoft.com/office/officeart/2005/8/layout/lProcess1"/>
    <dgm:cxn modelId="{A45EBF11-EB2E-4EB9-9BA5-A5C2B9D3C507}" type="presParOf" srcId="{96EC6E5F-616C-4A0E-8B47-23C2DB360B15}" destId="{B99080BA-5BF7-4E73-8955-3A40F9C3A26E}" srcOrd="6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6A895840-F811-4170-8C22-8338231C1684}" type="presParOf" srcId="{C057A87B-CF77-43C5-95EA-FF69715D34A3}" destId="{64A201F3-83BF-416B-B0BF-C4F57555DBF8}" srcOrd="1" destOrd="0" presId="urn:microsoft.com/office/officeart/2005/8/layout/lProcess1"/>
    <dgm:cxn modelId="{45B0BC8A-E98C-47B5-8CDB-7002D6634F58}" type="presParOf" srcId="{C057A87B-CF77-43C5-95EA-FF69715D34A3}" destId="{62979F66-DB63-445B-BB05-43D8B0B8011F}" srcOrd="2" destOrd="0" presId="urn:microsoft.com/office/officeart/2005/8/layout/lProcess1"/>
    <dgm:cxn modelId="{A00692F2-1734-44B8-AC2B-767056CD5E35}" type="presParOf" srcId="{C057A87B-CF77-43C5-95EA-FF69715D34A3}" destId="{4E395B7A-3239-48A9-802F-2EF47AF79FF0}" srcOrd="3" destOrd="0" presId="urn:microsoft.com/office/officeart/2005/8/layout/lProcess1"/>
    <dgm:cxn modelId="{A69CB1EC-AE43-45B7-858A-F88309C0D118}" type="presParOf" srcId="{C057A87B-CF77-43C5-95EA-FF69715D34A3}" destId="{232AAF9E-16F4-454E-8189-20CB06082757}" srcOrd="4" destOrd="0" presId="urn:microsoft.com/office/officeart/2005/8/layout/lProcess1"/>
    <dgm:cxn modelId="{C372FC6E-04DC-4486-A3AF-0180E2EC3018}" type="presParOf" srcId="{C057A87B-CF77-43C5-95EA-FF69715D34A3}" destId="{760A7074-91E6-447F-9628-F8444AA3BF46}" srcOrd="5" destOrd="0" presId="urn:microsoft.com/office/officeart/2005/8/layout/lProcess1"/>
    <dgm:cxn modelId="{9C4336F1-AC6D-42B2-AFE8-748B6ECCCEF7}" type="presParOf" srcId="{C057A87B-CF77-43C5-95EA-FF69715D34A3}" destId="{408B3308-4341-4070-B8E2-6C07D9688379}" srcOrd="6" destOrd="0" presId="urn:microsoft.com/office/officeart/2005/8/layout/lProcess1"/>
    <dgm:cxn modelId="{E544FFB1-BDEC-4AEC-9A35-F325F53A0D81}" type="presParOf" srcId="{C057A87B-CF77-43C5-95EA-FF69715D34A3}" destId="{9F2C0120-4219-4622-9166-757BA150B43E}" srcOrd="7" destOrd="0" presId="urn:microsoft.com/office/officeart/2005/8/layout/lProcess1"/>
    <dgm:cxn modelId="{848DD628-E958-49ED-825F-0242833D260A}" type="presParOf" srcId="{C057A87B-CF77-43C5-95EA-FF69715D34A3}" destId="{145B7437-2554-49AE-963C-1F732620349D}" srcOrd="8" destOrd="0" presId="urn:microsoft.com/office/officeart/2005/8/layout/lProcess1"/>
    <dgm:cxn modelId="{A18B3834-EE19-4287-97BC-C5C697E7EA79}" type="presParOf" srcId="{22D8E0AF-322E-4A8E-BC3C-6E9E9A51F58F}" destId="{0FDDF29C-A04E-4B42-95BB-0E7D0F52097E}" srcOrd="7" destOrd="0" presId="urn:microsoft.com/office/officeart/2005/8/layout/lProcess1"/>
    <dgm:cxn modelId="{F0F1C03C-D7E2-4F43-84D9-F725F66ABAEF}" type="presParOf" srcId="{22D8E0AF-322E-4A8E-BC3C-6E9E9A51F58F}" destId="{70C788D9-D4E1-4E6E-A9D3-3009DCDEDB0A}" srcOrd="8" destOrd="0" presId="urn:microsoft.com/office/officeart/2005/8/layout/lProcess1"/>
    <dgm:cxn modelId="{68D79670-BFB8-4D17-9F80-FA6BB7D768AF}" type="presParOf" srcId="{70C788D9-D4E1-4E6E-A9D3-3009DCDEDB0A}" destId="{CE0C1FD1-0D01-4ADC-A5A7-737BD83F76D2}" srcOrd="0" destOrd="0" presId="urn:microsoft.com/office/officeart/2005/8/layout/lProcess1"/>
    <dgm:cxn modelId="{61655447-FCFE-4538-9525-07838D6B3F3F}" type="presParOf" srcId="{70C788D9-D4E1-4E6E-A9D3-3009DCDEDB0A}" destId="{D0622C5D-CD9A-405F-99E2-D42103C8B47E}" srcOrd="1" destOrd="0" presId="urn:microsoft.com/office/officeart/2005/8/layout/lProcess1"/>
    <dgm:cxn modelId="{EFA70AEB-1D14-4B6C-B8A1-6A9A12508E76}" type="presParOf" srcId="{70C788D9-D4E1-4E6E-A9D3-3009DCDEDB0A}" destId="{4CC8051C-663E-48F3-BD97-22499EE94C04}" srcOrd="2" destOrd="0" presId="urn:microsoft.com/office/officeart/2005/8/layout/lProcess1"/>
    <dgm:cxn modelId="{BF99BDBE-8CC2-4EEF-B8A4-310A1BFE1543}" type="presParOf" srcId="{22D8E0AF-322E-4A8E-BC3C-6E9E9A51F58F}" destId="{C66B8FD2-3225-4F8F-87A6-57319715589A}" srcOrd="9" destOrd="0" presId="urn:microsoft.com/office/officeart/2005/8/layout/lProcess1"/>
    <dgm:cxn modelId="{12947B19-5FC5-48FF-BDEF-2537C7BE446C}" type="presParOf" srcId="{22D8E0AF-322E-4A8E-BC3C-6E9E9A51F58F}" destId="{6EB1623F-6801-42B8-8173-44DA9953FF21}" srcOrd="10" destOrd="0" presId="urn:microsoft.com/office/officeart/2005/8/layout/lProcess1"/>
    <dgm:cxn modelId="{F4311E8F-3C43-4FFA-8538-2D32FAE7CCDA}" type="presParOf" srcId="{6EB1623F-6801-42B8-8173-44DA9953FF21}" destId="{4B168A33-164F-4608-B30A-478740926D2B}" srcOrd="0" destOrd="0" presId="urn:microsoft.com/office/officeart/2005/8/layout/lProcess1"/>
    <dgm:cxn modelId="{EDA08B6D-4D41-40FA-99D1-C9CC2BDB27B2}" type="presParOf" srcId="{6EB1623F-6801-42B8-8173-44DA9953FF21}" destId="{418939AB-D6C5-47CC-A72A-A62C4FC9645F}" srcOrd="1" destOrd="0" presId="urn:microsoft.com/office/officeart/2005/8/layout/lProcess1"/>
    <dgm:cxn modelId="{44271F0C-1ACB-4F8F-9719-177632744CA4}" type="presParOf" srcId="{6EB1623F-6801-42B8-8173-44DA9953FF21}" destId="{D08331E3-BE57-4216-999F-896AFCF556AC}" srcOrd="2" destOrd="0" presId="urn:microsoft.com/office/officeart/2005/8/layout/lProcess1"/>
    <dgm:cxn modelId="{8FC85647-E46D-4B7A-86E3-A68D2593015E}" type="presParOf" srcId="{6EB1623F-6801-42B8-8173-44DA9953FF21}" destId="{A3B504BE-B198-4835-802B-05BE13461137}" srcOrd="3" destOrd="0" presId="urn:microsoft.com/office/officeart/2005/8/layout/lProcess1"/>
    <dgm:cxn modelId="{DF737753-E227-42AE-BC4D-CF892A5605C8}" type="presParOf" srcId="{6EB1623F-6801-42B8-8173-44DA9953FF21}" destId="{3C876F35-D423-4145-9353-E985E9E9E08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6533" y="1058357"/>
          <a:ext cx="1715392" cy="42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Stream</a:t>
          </a:r>
        </a:p>
      </dsp:txBody>
      <dsp:txXfrm>
        <a:off x="19094" y="1070918"/>
        <a:ext cx="1690270" cy="403726"/>
      </dsp:txXfrm>
    </dsp:sp>
    <dsp:sp modelId="{1B1F80F4-E9A5-4A99-A630-6548067B7CB5}">
      <dsp:nvSpPr>
        <dsp:cNvPr id="0" name=""/>
        <dsp:cNvSpPr/>
      </dsp:nvSpPr>
      <dsp:spPr>
        <a:xfrm rot="5400000">
          <a:off x="826705" y="152473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6533" y="1637303"/>
          <a:ext cx="1715392" cy="77050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saved in a NumPy Array</a:t>
          </a:r>
        </a:p>
      </dsp:txBody>
      <dsp:txXfrm>
        <a:off x="29100" y="1659870"/>
        <a:ext cx="1670258" cy="725369"/>
      </dsp:txXfrm>
    </dsp:sp>
    <dsp:sp modelId="{7CAEA63C-96B5-40D4-900F-409598FDB0C1}">
      <dsp:nvSpPr>
        <dsp:cNvPr id="0" name=""/>
        <dsp:cNvSpPr/>
      </dsp:nvSpPr>
      <dsp:spPr>
        <a:xfrm rot="5400000">
          <a:off x="826705" y="244533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6533" y="2557903"/>
          <a:ext cx="1715392" cy="95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Smooth Frames with Hanning window</a:t>
          </a:r>
        </a:p>
      </dsp:txBody>
      <dsp:txXfrm>
        <a:off x="34460" y="2585830"/>
        <a:ext cx="1659538" cy="897647"/>
      </dsp:txXfrm>
    </dsp:sp>
    <dsp:sp modelId="{00800AF5-10BB-42A2-9F24-EB5E54C2A4C4}">
      <dsp:nvSpPr>
        <dsp:cNvPr id="0" name=""/>
        <dsp:cNvSpPr/>
      </dsp:nvSpPr>
      <dsp:spPr>
        <a:xfrm>
          <a:off x="1962081" y="1058357"/>
          <a:ext cx="1715392" cy="42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FFT</a:t>
          </a:r>
          <a:endParaRPr lang="en-US" sz="1400" kern="1200" dirty="0"/>
        </a:p>
      </dsp:txBody>
      <dsp:txXfrm>
        <a:off x="1974642" y="1070918"/>
        <a:ext cx="1690270" cy="403726"/>
      </dsp:txXfrm>
    </dsp:sp>
    <dsp:sp modelId="{06C02237-E64C-41F4-9036-C19B08A0E461}">
      <dsp:nvSpPr>
        <dsp:cNvPr id="0" name=""/>
        <dsp:cNvSpPr/>
      </dsp:nvSpPr>
      <dsp:spPr>
        <a:xfrm rot="5400000">
          <a:off x="2782253" y="152473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AA921A-A43E-440B-B069-012955E0100E}">
      <dsp:nvSpPr>
        <dsp:cNvPr id="0" name=""/>
        <dsp:cNvSpPr/>
      </dsp:nvSpPr>
      <dsp:spPr>
        <a:xfrm>
          <a:off x="1962081" y="1637303"/>
          <a:ext cx="1715392" cy="674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Removal of noise</a:t>
          </a:r>
        </a:p>
      </dsp:txBody>
      <dsp:txXfrm>
        <a:off x="1981844" y="1657066"/>
        <a:ext cx="1675866" cy="635228"/>
      </dsp:txXfrm>
    </dsp:sp>
    <dsp:sp modelId="{3A1B1B6C-9FEF-4213-B566-0EF2F6A75F14}">
      <dsp:nvSpPr>
        <dsp:cNvPr id="0" name=""/>
        <dsp:cNvSpPr/>
      </dsp:nvSpPr>
      <dsp:spPr>
        <a:xfrm rot="5400000">
          <a:off x="2782253" y="2349581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1962081" y="2462154"/>
          <a:ext cx="1715392" cy="7490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Removal of non vocal sound</a:t>
          </a:r>
        </a:p>
      </dsp:txBody>
      <dsp:txXfrm>
        <a:off x="1984020" y="2484093"/>
        <a:ext cx="1671514" cy="705169"/>
      </dsp:txXfrm>
    </dsp:sp>
    <dsp:sp modelId="{E7F7C4A8-2F3A-49BA-B2E4-CF48FCA5D8D8}">
      <dsp:nvSpPr>
        <dsp:cNvPr id="0" name=""/>
        <dsp:cNvSpPr/>
      </dsp:nvSpPr>
      <dsp:spPr>
        <a:xfrm rot="5400000">
          <a:off x="2782253" y="3248726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1962081" y="3361298"/>
          <a:ext cx="1715392" cy="761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band pass filter</a:t>
          </a:r>
        </a:p>
      </dsp:txBody>
      <dsp:txXfrm>
        <a:off x="1984398" y="3383615"/>
        <a:ext cx="1670758" cy="717309"/>
      </dsp:txXfrm>
    </dsp:sp>
    <dsp:sp modelId="{67971461-EE07-4B5E-A0C3-A166C6559682}">
      <dsp:nvSpPr>
        <dsp:cNvPr id="0" name=""/>
        <dsp:cNvSpPr/>
      </dsp:nvSpPr>
      <dsp:spPr>
        <a:xfrm>
          <a:off x="3917629" y="1058357"/>
          <a:ext cx="1715392" cy="42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FFT value analysis</a:t>
          </a:r>
        </a:p>
      </dsp:txBody>
      <dsp:txXfrm>
        <a:off x="3930190" y="1070918"/>
        <a:ext cx="1690270" cy="403726"/>
      </dsp:txXfrm>
    </dsp:sp>
    <dsp:sp modelId="{BF9CEF10-4726-4D20-AC2F-85DE706D0D00}">
      <dsp:nvSpPr>
        <dsp:cNvPr id="0" name=""/>
        <dsp:cNvSpPr/>
      </dsp:nvSpPr>
      <dsp:spPr>
        <a:xfrm rot="5400000">
          <a:off x="4737801" y="152473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3917629" y="1637303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mean</a:t>
          </a:r>
        </a:p>
      </dsp:txBody>
      <dsp:txXfrm>
        <a:off x="3930190" y="1649864"/>
        <a:ext cx="1690270" cy="403726"/>
      </dsp:txXfrm>
    </dsp:sp>
    <dsp:sp modelId="{0C1CAC8B-CC80-49DA-9707-021AB163C55F}">
      <dsp:nvSpPr>
        <dsp:cNvPr id="0" name=""/>
        <dsp:cNvSpPr/>
      </dsp:nvSpPr>
      <dsp:spPr>
        <a:xfrm rot="5400000">
          <a:off x="4737801" y="2103675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3917629" y="2216248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Variance</a:t>
          </a:r>
        </a:p>
      </dsp:txBody>
      <dsp:txXfrm>
        <a:off x="3930190" y="2228809"/>
        <a:ext cx="1690270" cy="403726"/>
      </dsp:txXfrm>
    </dsp:sp>
    <dsp:sp modelId="{265B0348-93D7-4E63-90FC-68DA8482C99D}">
      <dsp:nvSpPr>
        <dsp:cNvPr id="0" name=""/>
        <dsp:cNvSpPr/>
      </dsp:nvSpPr>
      <dsp:spPr>
        <a:xfrm rot="5400000">
          <a:off x="4737801" y="268262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9080BA-5BF7-4E73-8955-3A40F9C3A26E}">
      <dsp:nvSpPr>
        <dsp:cNvPr id="0" name=""/>
        <dsp:cNvSpPr/>
      </dsp:nvSpPr>
      <dsp:spPr>
        <a:xfrm>
          <a:off x="3917629" y="2795193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</a:t>
          </a:r>
        </a:p>
      </dsp:txBody>
      <dsp:txXfrm>
        <a:off x="3930190" y="2807754"/>
        <a:ext cx="1690270" cy="403726"/>
      </dsp:txXfrm>
    </dsp:sp>
    <dsp:sp modelId="{DA50ACFD-2722-4D29-B376-5CF3C8F3EB41}">
      <dsp:nvSpPr>
        <dsp:cNvPr id="0" name=""/>
        <dsp:cNvSpPr/>
      </dsp:nvSpPr>
      <dsp:spPr>
        <a:xfrm>
          <a:off x="5868322" y="1066114"/>
          <a:ext cx="1715392" cy="42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MFCC</a:t>
          </a:r>
        </a:p>
      </dsp:txBody>
      <dsp:txXfrm>
        <a:off x="5880883" y="1078675"/>
        <a:ext cx="1690270" cy="403726"/>
      </dsp:txXfrm>
    </dsp:sp>
    <dsp:sp modelId="{64A201F3-83BF-416B-B0BF-C4F57555DBF8}">
      <dsp:nvSpPr>
        <dsp:cNvPr id="0" name=""/>
        <dsp:cNvSpPr/>
      </dsp:nvSpPr>
      <dsp:spPr>
        <a:xfrm rot="5370783">
          <a:off x="6692860" y="1528608"/>
          <a:ext cx="71172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979F66-DB63-445B-BB05-43D8B0B8011F}">
      <dsp:nvSpPr>
        <dsp:cNvPr id="0" name=""/>
        <dsp:cNvSpPr/>
      </dsp:nvSpPr>
      <dsp:spPr>
        <a:xfrm>
          <a:off x="5873177" y="1637303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FFT</a:t>
          </a:r>
        </a:p>
      </dsp:txBody>
      <dsp:txXfrm>
        <a:off x="5885738" y="1649864"/>
        <a:ext cx="1690270" cy="403726"/>
      </dsp:txXfrm>
    </dsp:sp>
    <dsp:sp modelId="{4E395B7A-3239-48A9-802F-2EF47AF79FF0}">
      <dsp:nvSpPr>
        <dsp:cNvPr id="0" name=""/>
        <dsp:cNvSpPr/>
      </dsp:nvSpPr>
      <dsp:spPr>
        <a:xfrm rot="5400000">
          <a:off x="6693349" y="2103675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2AAF9E-16F4-454E-8189-20CB06082757}">
      <dsp:nvSpPr>
        <dsp:cNvPr id="0" name=""/>
        <dsp:cNvSpPr/>
      </dsp:nvSpPr>
      <dsp:spPr>
        <a:xfrm>
          <a:off x="5873177" y="2216248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Mel Frequency</a:t>
          </a:r>
        </a:p>
      </dsp:txBody>
      <dsp:txXfrm>
        <a:off x="5885738" y="2228809"/>
        <a:ext cx="1690270" cy="403726"/>
      </dsp:txXfrm>
    </dsp:sp>
    <dsp:sp modelId="{760A7074-91E6-447F-9628-F8444AA3BF46}">
      <dsp:nvSpPr>
        <dsp:cNvPr id="0" name=""/>
        <dsp:cNvSpPr/>
      </dsp:nvSpPr>
      <dsp:spPr>
        <a:xfrm rot="5400000">
          <a:off x="6693349" y="268262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B3308-4341-4070-B8E2-6C07D9688379}">
      <dsp:nvSpPr>
        <dsp:cNvPr id="0" name=""/>
        <dsp:cNvSpPr/>
      </dsp:nvSpPr>
      <dsp:spPr>
        <a:xfrm>
          <a:off x="5873177" y="2795193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</a:t>
          </a:r>
        </a:p>
      </dsp:txBody>
      <dsp:txXfrm>
        <a:off x="5885738" y="2807754"/>
        <a:ext cx="1690270" cy="403726"/>
      </dsp:txXfrm>
    </dsp:sp>
    <dsp:sp modelId="{9F2C0120-4219-4622-9166-757BA150B43E}">
      <dsp:nvSpPr>
        <dsp:cNvPr id="0" name=""/>
        <dsp:cNvSpPr/>
      </dsp:nvSpPr>
      <dsp:spPr>
        <a:xfrm rot="5400000">
          <a:off x="6693349" y="3261565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B7437-2554-49AE-963C-1F732620349D}">
      <dsp:nvSpPr>
        <dsp:cNvPr id="0" name=""/>
        <dsp:cNvSpPr/>
      </dsp:nvSpPr>
      <dsp:spPr>
        <a:xfrm>
          <a:off x="5873177" y="3374138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Cepstrum</a:t>
          </a:r>
          <a:endParaRPr lang="en-US" sz="1400" kern="1200" dirty="0"/>
        </a:p>
      </dsp:txBody>
      <dsp:txXfrm>
        <a:off x="5885738" y="3386699"/>
        <a:ext cx="1690270" cy="403726"/>
      </dsp:txXfrm>
    </dsp:sp>
    <dsp:sp modelId="{CE0C1FD1-0D01-4ADC-A5A7-737BD83F76D2}">
      <dsp:nvSpPr>
        <dsp:cNvPr id="0" name=""/>
        <dsp:cNvSpPr/>
      </dsp:nvSpPr>
      <dsp:spPr>
        <a:xfrm>
          <a:off x="7828725" y="1058357"/>
          <a:ext cx="1715392" cy="720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Threshold selection</a:t>
          </a:r>
        </a:p>
      </dsp:txBody>
      <dsp:txXfrm>
        <a:off x="7849827" y="1079459"/>
        <a:ext cx="1673188" cy="678282"/>
      </dsp:txXfrm>
    </dsp:sp>
    <dsp:sp modelId="{D0622C5D-CD9A-405F-99E2-D42103C8B47E}">
      <dsp:nvSpPr>
        <dsp:cNvPr id="0" name=""/>
        <dsp:cNvSpPr/>
      </dsp:nvSpPr>
      <dsp:spPr>
        <a:xfrm rot="5400000">
          <a:off x="8648897" y="1816368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8051C-663E-48F3-BD97-22499EE94C04}">
      <dsp:nvSpPr>
        <dsp:cNvPr id="0" name=""/>
        <dsp:cNvSpPr/>
      </dsp:nvSpPr>
      <dsp:spPr>
        <a:xfrm>
          <a:off x="7828725" y="1928941"/>
          <a:ext cx="1715392" cy="52892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 from samples</a:t>
          </a:r>
        </a:p>
      </dsp:txBody>
      <dsp:txXfrm>
        <a:off x="7844217" y="1944433"/>
        <a:ext cx="1684408" cy="497944"/>
      </dsp:txXfrm>
    </dsp:sp>
    <dsp:sp modelId="{4B168A33-164F-4608-B30A-478740926D2B}">
      <dsp:nvSpPr>
        <dsp:cNvPr id="0" name=""/>
        <dsp:cNvSpPr/>
      </dsp:nvSpPr>
      <dsp:spPr>
        <a:xfrm>
          <a:off x="9784273" y="1058357"/>
          <a:ext cx="1715392" cy="428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Authentication</a:t>
          </a:r>
        </a:p>
      </dsp:txBody>
      <dsp:txXfrm>
        <a:off x="9796834" y="1070918"/>
        <a:ext cx="1690270" cy="403726"/>
      </dsp:txXfrm>
    </dsp:sp>
    <dsp:sp modelId="{418939AB-D6C5-47CC-A72A-A62C4FC9645F}">
      <dsp:nvSpPr>
        <dsp:cNvPr id="0" name=""/>
        <dsp:cNvSpPr/>
      </dsp:nvSpPr>
      <dsp:spPr>
        <a:xfrm rot="5400000">
          <a:off x="10604445" y="1524730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331E3-BE57-4216-999F-896AFCF556AC}">
      <dsp:nvSpPr>
        <dsp:cNvPr id="0" name=""/>
        <dsp:cNvSpPr/>
      </dsp:nvSpPr>
      <dsp:spPr>
        <a:xfrm>
          <a:off x="9784273" y="1637303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Threshold match</a:t>
          </a:r>
        </a:p>
      </dsp:txBody>
      <dsp:txXfrm>
        <a:off x="9796834" y="1649864"/>
        <a:ext cx="1690270" cy="403726"/>
      </dsp:txXfrm>
    </dsp:sp>
    <dsp:sp modelId="{A3B504BE-B198-4835-802B-05BE13461137}">
      <dsp:nvSpPr>
        <dsp:cNvPr id="0" name=""/>
        <dsp:cNvSpPr/>
      </dsp:nvSpPr>
      <dsp:spPr>
        <a:xfrm rot="5400000">
          <a:off x="10604445" y="2103675"/>
          <a:ext cx="75048" cy="7504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76F35-D423-4145-9353-E985E9E9E082}">
      <dsp:nvSpPr>
        <dsp:cNvPr id="0" name=""/>
        <dsp:cNvSpPr/>
      </dsp:nvSpPr>
      <dsp:spPr>
        <a:xfrm>
          <a:off x="9784273" y="2216248"/>
          <a:ext cx="1715392" cy="428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authenticate</a:t>
          </a:r>
        </a:p>
      </dsp:txBody>
      <dsp:txXfrm>
        <a:off x="9796834" y="2228809"/>
        <a:ext cx="1690270" cy="403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24-May-18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24-May-18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24-May-18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Smart Unlocker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Chamara Wijesena</a:t>
            </a:r>
          </a:p>
          <a:p>
            <a:pPr algn="r"/>
            <a:r>
              <a:rPr lang="en-US" dirty="0"/>
              <a:t>150698P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A9E-5747-48F9-B84F-8367AE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9E4C-BDF3-4276-BFD6-D55CA309C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F97E5-2DEA-4ECD-85E4-CF55542D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57400"/>
            <a:ext cx="6477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121920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not use existing </a:t>
            </a:r>
            <a:br>
              <a:rPr lang="en-US" dirty="0"/>
            </a:br>
            <a:r>
              <a:rPr lang="en-US" dirty="0"/>
              <a:t>machine learning algorithms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Research purposes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64B0-B589-4685-A9CB-5760354E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57939"/>
            <a:ext cx="4572000" cy="32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121920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/>
          <a:lstStyle/>
          <a:p>
            <a:pPr algn="ctr"/>
            <a:r>
              <a:rPr lang="en-US" dirty="0"/>
              <a:t>Problems Arose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with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accuracy in the threshold filtering.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 up with thresholds still not stable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121920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Issues In The Current System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Less accurate.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standard method of speech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Voices with almost similar quality cannot be distinguished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A15C3-4136-4D58-B632-B7E5EFFE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585244"/>
            <a:ext cx="2438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5707-D7D6-4ACE-82E6-5120507D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2192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CE8AE-5832-4E03-9C31-4E452BC5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514601"/>
            <a:ext cx="9144000" cy="3581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Integration with hardware is making higher range of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Using an own written algorithm is not efficient to handle a big set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For the further evolution of the project, machine learning algorithms can be used since the error rate is higher.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70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F85D-C7CA-446D-B251-1B549437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43" y="-990600"/>
            <a:ext cx="9144000" cy="27432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41D1-99C9-4325-BE66-83CE10CC1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9144000" cy="3124200"/>
          </a:xfrm>
        </p:spPr>
        <p:txBody>
          <a:bodyPr>
            <a:noAutofit/>
          </a:bodyPr>
          <a:lstStyle/>
          <a:p>
            <a:endParaRPr lang="en-US" sz="6600" dirty="0"/>
          </a:p>
          <a:p>
            <a:endParaRPr lang="en-US" sz="6600" dirty="0"/>
          </a:p>
          <a:p>
            <a:pPr algn="ctr"/>
            <a:r>
              <a:rPr lang="en-US" sz="9600" dirty="0"/>
              <a:t>?</a:t>
            </a:r>
          </a:p>
          <a:p>
            <a:pPr algn="ctr"/>
            <a:r>
              <a:rPr lang="en-US" sz="6600" dirty="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15054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/>
              <a:t>The Inspiration For the Project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6DA2E6E-C8FA-4256-96BD-63AC28AA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00200"/>
            <a:ext cx="4876800" cy="4038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5EE80-BE06-4A29-8A21-037C1D08F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411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Functioning of the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C0710-D477-40DB-9E00-61FA9AC1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5562600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Mathematical model and software design</a:t>
            </a:r>
            <a:endParaRPr sz="5400"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889609"/>
              </p:ext>
            </p:extLst>
          </p:nvPr>
        </p:nvGraphicFramePr>
        <p:xfrm>
          <a:off x="228600" y="1600200"/>
          <a:ext cx="11506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238-2C0B-4323-ADB0-9AB70AAF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41340-E277-4FD1-BF04-E0775F74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41910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8494F-CEAE-48D2-9B0A-09E9EDCE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362200"/>
            <a:ext cx="4191000" cy="32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90600"/>
            <a:ext cx="9144000" cy="114300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/>
          <a:lstStyle/>
          <a:p>
            <a:r>
              <a:rPr lang="en-US" dirty="0"/>
              <a:t>Input Stream     FFT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6BC81C-6AC5-41B3-9B28-192BC39FF794}"/>
              </a:ext>
            </a:extLst>
          </p:cNvPr>
          <p:cNvSpPr/>
          <p:nvPr/>
        </p:nvSpPr>
        <p:spPr>
          <a:xfrm>
            <a:off x="6629400" y="149941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F2A43-4F01-4811-8523-3DCB4AC1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47244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FD736-FF84-4807-B4AC-943DC9FCA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3048000"/>
            <a:ext cx="4876799" cy="31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41463"/>
            <a:ext cx="9144000" cy="1506537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Band pass      Noise  </a:t>
            </a:r>
            <a:br>
              <a:rPr lang="en-US" dirty="0"/>
            </a:br>
            <a:r>
              <a:rPr lang="en-US" dirty="0"/>
              <a:t>Filter			  removal				    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6BC81C-6AC5-41B3-9B28-192BC39FF794}"/>
              </a:ext>
            </a:extLst>
          </p:cNvPr>
          <p:cNvSpPr/>
          <p:nvPr/>
        </p:nvSpPr>
        <p:spPr>
          <a:xfrm>
            <a:off x="5257800" y="1447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FBDF-231E-44DD-A1D8-9A189EB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6453187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41463"/>
            <a:ext cx="9144000" cy="1506537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			    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798444"/>
            <a:ext cx="9144000" cy="2285999"/>
          </a:xfrm>
        </p:spPr>
        <p:txBody>
          <a:bodyPr>
            <a:normAutofit/>
          </a:bodyPr>
          <a:lstStyle/>
          <a:p>
            <a:r>
              <a:rPr lang="en-US" sz="4000" dirty="0"/>
              <a:t>Threshold based Analyzing System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771B-06D9-4558-979A-D69364BA7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7" y="1994452"/>
            <a:ext cx="9771428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8254A-40C3-40CE-B50F-8C1E50848663}"/>
              </a:ext>
            </a:extLst>
          </p:cNvPr>
          <p:cNvSpPr/>
          <p:nvPr/>
        </p:nvSpPr>
        <p:spPr>
          <a:xfrm>
            <a:off x="2971800" y="2286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/>
              <a:t>Feature Selection		</a:t>
            </a:r>
          </a:p>
          <a:p>
            <a:pPr algn="ctr"/>
            <a:r>
              <a:rPr lang="en-US" sz="4000" dirty="0"/>
              <a:t> -Statistical Data Analysis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75389-DC42-4DE8-A923-762F44D45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1785894"/>
            <a:ext cx="3378200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7D9A7-DC5D-4680-B485-D50D38C5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785895"/>
            <a:ext cx="31496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E475E-7140-4011-857A-24694B953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67094"/>
            <a:ext cx="2895600" cy="19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2347</TotalTime>
  <Words>184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The Smart Unlocker</vt:lpstr>
      <vt:lpstr>The Inspiration For the Project</vt:lpstr>
      <vt:lpstr>Functioning of the System</vt:lpstr>
      <vt:lpstr>Mathematical model and software design</vt:lpstr>
      <vt:lpstr>Technologies used</vt:lpstr>
      <vt:lpstr>Input Stream     FFT</vt:lpstr>
      <vt:lpstr>Band pass      Noise   Filter     removal         </vt:lpstr>
      <vt:lpstr>        </vt:lpstr>
      <vt:lpstr>PowerPoint Presentation</vt:lpstr>
      <vt:lpstr> </vt:lpstr>
      <vt:lpstr>Why not use existing  machine learning algorithms</vt:lpstr>
      <vt:lpstr>Problems Arose</vt:lpstr>
      <vt:lpstr>Issues In The Current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Unlocker</dc:title>
  <dc:creator>chamara wijesena</dc:creator>
  <cp:lastModifiedBy>chamara wijesena</cp:lastModifiedBy>
  <cp:revision>22</cp:revision>
  <dcterms:created xsi:type="dcterms:W3CDTF">2018-05-24T01:27:13Z</dcterms:created>
  <dcterms:modified xsi:type="dcterms:W3CDTF">2018-05-25T17:11:40Z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