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409314-1B38-4505-B81A-7E6096BB180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Untitled Section" id="{10222037-003C-49CF-9957-2D5627E2AD0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17-May-18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17-May-18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17-May-18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1436-3C09-4D84-AD25-F1D78BEDB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958" y="826983"/>
            <a:ext cx="9001462" cy="2720767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The Unlocker</a:t>
            </a:r>
            <a:br>
              <a:rPr lang="en-US" sz="8000" dirty="0"/>
            </a:br>
            <a:r>
              <a:rPr lang="en-US" sz="8000" baseline="30000" dirty="0"/>
              <a:t>+ the home assistant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6F2ED-14C8-41B0-A65F-8B17DDC86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4957" y="4907756"/>
            <a:ext cx="4837042" cy="1655762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150698P</a:t>
            </a:r>
          </a:p>
          <a:p>
            <a:pPr algn="l">
              <a:lnSpc>
                <a:spcPct val="100000"/>
              </a:lnSpc>
            </a:pPr>
            <a:r>
              <a:rPr lang="en-US" sz="1800" dirty="0"/>
              <a:t>H. A. C. K Wijesena</a:t>
            </a:r>
          </a:p>
        </p:txBody>
      </p:sp>
    </p:spTree>
    <p:extLst>
      <p:ext uri="{BB962C8B-B14F-4D97-AF65-F5344CB8AC3E}">
        <p14:creationId xmlns:p14="http://schemas.microsoft.com/office/powerpoint/2010/main" val="3732709262"/>
      </p:ext>
    </p:extLst>
  </p:cSld>
  <p:clrMapOvr>
    <a:masterClrMapping/>
  </p:clrMapOvr>
  <p:transition spd="slow"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11B0-CA0F-4D07-9E06-B95D7E31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lgerian" panose="04020705040A02060702" pitchFamily="82" charset="0"/>
              </a:rPr>
              <a:t>		No internet                    Not smart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B5F1B-554F-47FA-A3EC-7C3F0105E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Work with wi-fi with no internet and make your home SMART</a:t>
            </a:r>
          </a:p>
          <a:p>
            <a:pPr marL="0" indent="0">
              <a:buNone/>
            </a:pPr>
            <a:r>
              <a:rPr lang="en-US" dirty="0"/>
              <a:t>On device NLP to make your life SMART</a:t>
            </a:r>
          </a:p>
          <a:p>
            <a:pPr marL="0" indent="0">
              <a:buNone/>
            </a:pPr>
            <a:r>
              <a:rPr lang="en-US" dirty="0"/>
              <a:t>Keyword authorization and Command Detection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88A47C9-B6E1-43B5-A71E-BD49315F5178}"/>
              </a:ext>
            </a:extLst>
          </p:cNvPr>
          <p:cNvSpPr/>
          <p:nvPr/>
        </p:nvSpPr>
        <p:spPr>
          <a:xfrm>
            <a:off x="6090675" y="10304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AEFD8D-35B8-4348-B1D9-7E574CDAE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15" y="3429000"/>
            <a:ext cx="5655213" cy="316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91345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A626-C547-46E2-A9D2-0567E1FD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flow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E47AD8-B7CE-42E3-9A34-78C410005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5968" y="2095500"/>
            <a:ext cx="8130538" cy="3695700"/>
          </a:xfrm>
        </p:spPr>
      </p:pic>
    </p:spTree>
    <p:extLst>
      <p:ext uri="{BB962C8B-B14F-4D97-AF65-F5344CB8AC3E}">
        <p14:creationId xmlns:p14="http://schemas.microsoft.com/office/powerpoint/2010/main" val="1640375408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CF90-13E7-47F2-9F69-4E6E40AA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Form representation</a:t>
            </a:r>
            <a:br>
              <a:rPr lang="en-US" dirty="0"/>
            </a:br>
            <a:r>
              <a:rPr lang="en-US" dirty="0"/>
              <a:t>with </a:t>
            </a:r>
            <a:r>
              <a:rPr lang="en-US" dirty="0" err="1"/>
              <a:t>FFt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88DA47-4523-4CE8-8BB4-25D4DB485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7751" y="2123635"/>
            <a:ext cx="4927600" cy="36957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C62848-9F44-4AFF-AF77-C4FE30BAD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09" y="1971235"/>
            <a:ext cx="5334000" cy="400050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F45A4AA1-943F-4905-AC31-54C4B38C1037}"/>
              </a:ext>
            </a:extLst>
          </p:cNvPr>
          <p:cNvSpPr/>
          <p:nvPr/>
        </p:nvSpPr>
        <p:spPr>
          <a:xfrm>
            <a:off x="5892209" y="3671668"/>
            <a:ext cx="1125542" cy="309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18921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5963-D75B-4FC3-84BA-8645C3407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</a:t>
            </a:r>
            <a:r>
              <a:rPr lang="en-US" dirty="0" err="1"/>
              <a:t>removAl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4F7B7-BEFE-425B-8DF1-EDA6E7BB3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Cut off Signals with less Frequency </a:t>
            </a:r>
          </a:p>
          <a:p>
            <a:r>
              <a:rPr lang="en-US" dirty="0"/>
              <a:t>Amplitude Filter Based on the Previous Data</a:t>
            </a:r>
          </a:p>
          <a:p>
            <a:r>
              <a:rPr lang="en-US" dirty="0"/>
              <a:t>Band Pass Filter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97436-8CAB-40AF-93CE-99B1A8855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38" y="3179298"/>
            <a:ext cx="6991644" cy="35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00587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F33A5-0C67-4300-994E-25FB4F3C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86EB8A-4DEF-4574-8666-ED3564E57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717" y="1730325"/>
            <a:ext cx="8482818" cy="4797083"/>
          </a:xfrm>
        </p:spPr>
      </p:pic>
    </p:spTree>
    <p:extLst>
      <p:ext uri="{BB962C8B-B14F-4D97-AF65-F5344CB8AC3E}">
        <p14:creationId xmlns:p14="http://schemas.microsoft.com/office/powerpoint/2010/main" val="3845739154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3A7B-7517-409B-AC2E-DB8093C6D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94EC64-CCCA-4F79-BDDA-89F1C7E97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477" y="1743807"/>
            <a:ext cx="4927600" cy="36957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7E5F0A-C6B5-474C-94DE-01BABE5FC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922" y="1935922"/>
            <a:ext cx="4927600" cy="350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56092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6537-BB48-4B9B-B4C3-F47489F9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Whom to authorize??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DF7088-4276-4D23-AEBB-3F12282DF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831" y="2208628"/>
            <a:ext cx="7723163" cy="3840479"/>
          </a:xfrm>
        </p:spPr>
      </p:pic>
    </p:spTree>
    <p:extLst>
      <p:ext uri="{BB962C8B-B14F-4D97-AF65-F5344CB8AC3E}">
        <p14:creationId xmlns:p14="http://schemas.microsoft.com/office/powerpoint/2010/main" val="2021705881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1009-7A81-4174-A3DA-C061BDE7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are authorized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1FBB3A-9389-4C93-A866-CD0A845C8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4205" y="1715673"/>
            <a:ext cx="3695700" cy="3695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BDEB12-2B12-4E30-A5AC-3576EABA4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619" y="1715674"/>
            <a:ext cx="6580585" cy="480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77536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65E1-4419-4EE3-8411-8160EB87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Evolution of the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4BA8CC-667D-4B9C-9955-3FF41B0EF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394" y="1935922"/>
            <a:ext cx="8750104" cy="4312478"/>
          </a:xfrm>
        </p:spPr>
      </p:pic>
    </p:spTree>
    <p:extLst>
      <p:ext uri="{BB962C8B-B14F-4D97-AF65-F5344CB8AC3E}">
        <p14:creationId xmlns:p14="http://schemas.microsoft.com/office/powerpoint/2010/main" val="1392027816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2759</TotalTime>
  <Words>75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Bookman Old Style</vt:lpstr>
      <vt:lpstr>Rockwell</vt:lpstr>
      <vt:lpstr>Damask</vt:lpstr>
      <vt:lpstr>The Unlocker + the home assistant</vt:lpstr>
      <vt:lpstr>The process flow </vt:lpstr>
      <vt:lpstr>Wave Form representation with FFt</vt:lpstr>
      <vt:lpstr>Noise removAl</vt:lpstr>
      <vt:lpstr>Statistical Data Analysis</vt:lpstr>
      <vt:lpstr>processes</vt:lpstr>
      <vt:lpstr>Whom to authorize??</vt:lpstr>
      <vt:lpstr>You are authorized</vt:lpstr>
      <vt:lpstr>Further Evolution of the project</vt:lpstr>
      <vt:lpstr>  No internet                    Not smart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Unlocker + the home assistant</dc:title>
  <dc:creator>chamara wijesena</dc:creator>
  <cp:lastModifiedBy>chamara wijesena</cp:lastModifiedBy>
  <cp:revision>14</cp:revision>
  <dcterms:created xsi:type="dcterms:W3CDTF">2018-05-17T06:23:07Z</dcterms:created>
  <dcterms:modified xsi:type="dcterms:W3CDTF">2018-05-19T04:22:31Z</dcterms:modified>
</cp:coreProperties>
</file>