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57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6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46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4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88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87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9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8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1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4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1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2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7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8944D1-E4EC-40CF-91E3-8066D3BFA91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71229E-74D7-405C-8544-663CF1A6F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884E-788D-88AE-D235-940A68EDE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the anti fingerprinting CDN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57324-56E6-1389-AC80-81E14A11D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Chamara Kasun</a:t>
            </a:r>
          </a:p>
        </p:txBody>
      </p:sp>
    </p:spTree>
    <p:extLst>
      <p:ext uri="{BB962C8B-B14F-4D97-AF65-F5344CB8AC3E}">
        <p14:creationId xmlns:p14="http://schemas.microsoft.com/office/powerpoint/2010/main" val="4688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86A4D-7012-BC10-63B3-1D76AA4FB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7A11-02F5-BA82-A230-931CEB2E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99604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without anti fingerprinting and proposed implementation 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09A467-F152-209C-5566-6E8DEE7A6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552" y="2740829"/>
            <a:ext cx="6156448" cy="18813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263B1C-AB4F-1F60-50AF-4C8EE4FF2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5782"/>
            <a:ext cx="5819433" cy="20314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ADDF64-3147-3659-2709-9428EE7FD6A9}"/>
              </a:ext>
            </a:extLst>
          </p:cNvPr>
          <p:cNvSpPr txBox="1"/>
          <p:nvPr/>
        </p:nvSpPr>
        <p:spPr>
          <a:xfrm>
            <a:off x="1752600" y="2166257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Without Anti fingerprinting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5C22E-D07B-6429-F2E3-B602895C28B1}"/>
              </a:ext>
            </a:extLst>
          </p:cNvPr>
          <p:cNvSpPr txBox="1"/>
          <p:nvPr/>
        </p:nvSpPr>
        <p:spPr>
          <a:xfrm>
            <a:off x="7577614" y="2196985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 Anti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324619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04661-0867-0C21-E54E-AD9C872A6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D8E5-3189-D770-1679-DE9D4D3E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99604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without anti fingerprinting and proposed implementation 3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836EE7-9E58-C7D3-9570-D3B8BFC0D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404" y="1632855"/>
            <a:ext cx="6183907" cy="4394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7A2FF-9DA1-17A4-7245-A6C1F8E56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2855"/>
            <a:ext cx="5996404" cy="41256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6B78BC-C6F3-CA67-AF2A-0E219F14B861}"/>
              </a:ext>
            </a:extLst>
          </p:cNvPr>
          <p:cNvSpPr txBox="1"/>
          <p:nvPr/>
        </p:nvSpPr>
        <p:spPr>
          <a:xfrm>
            <a:off x="1654629" y="1186543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Without Anti fingerprinting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20D89-66FC-FC23-4DC9-553719D2D8E5}"/>
              </a:ext>
            </a:extLst>
          </p:cNvPr>
          <p:cNvSpPr txBox="1"/>
          <p:nvPr/>
        </p:nvSpPr>
        <p:spPr>
          <a:xfrm>
            <a:off x="7479643" y="1217271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 Anti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1975090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E8DB0-F5C0-41DA-8CE5-90A407C22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60848-A098-2CE2-4B7D-290B2DA20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3" y="-49399"/>
            <a:ext cx="11005457" cy="99604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without anti fingerprinting and proposed implementation 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343C5-6BEB-3F2D-7296-0B3160F5B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890" y="1317652"/>
            <a:ext cx="5732620" cy="53829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699308-0B21-1BD1-2CA3-9B03CB4D4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7652"/>
            <a:ext cx="4488869" cy="5382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312C31-0B17-9763-0815-C16F8431F224}"/>
              </a:ext>
            </a:extLst>
          </p:cNvPr>
          <p:cNvSpPr txBox="1"/>
          <p:nvPr/>
        </p:nvSpPr>
        <p:spPr>
          <a:xfrm>
            <a:off x="1653515" y="945840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Without Anti fingerprinting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E6AEAB-96D1-F2D2-FD8D-A36E7F86DC4D}"/>
              </a:ext>
            </a:extLst>
          </p:cNvPr>
          <p:cNvSpPr txBox="1"/>
          <p:nvPr/>
        </p:nvSpPr>
        <p:spPr>
          <a:xfrm>
            <a:off x="8386703" y="946644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 Anti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192288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446B-59EE-335F-0F15-A3E0D4BD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99604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without anti fingerprinting and proposed implementation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82D6-4118-9515-A3F0-CF25F9884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76C093-039A-714B-6CE2-1B5B241FC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666" y="1617331"/>
            <a:ext cx="5161469" cy="5127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BDC2E7-54DD-ACD2-9D09-07B47C0D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65" y="1558558"/>
            <a:ext cx="5161469" cy="5245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0A4A4-FFBE-DF5E-C0F1-9A945D5F045F}"/>
              </a:ext>
            </a:extLst>
          </p:cNvPr>
          <p:cNvSpPr txBox="1"/>
          <p:nvPr/>
        </p:nvSpPr>
        <p:spPr>
          <a:xfrm>
            <a:off x="1654629" y="1186543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Without Anti fingerprinting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5651E-B6E1-062E-B1FA-F44EDEFCE2E3}"/>
              </a:ext>
            </a:extLst>
          </p:cNvPr>
          <p:cNvSpPr txBox="1"/>
          <p:nvPr/>
        </p:nvSpPr>
        <p:spPr>
          <a:xfrm>
            <a:off x="7479643" y="1217271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 Anti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299209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27AC4-0B3F-8D64-A5DD-FE590000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4A49-7C3D-B051-BC21-771412E3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707691" cy="99604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without anti fingerprinting and proposed implementation 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C906-46B1-2F1A-F495-414BCBA8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1CFBCA-34C0-B17D-6A55-EBFEDF2C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272" y="1404257"/>
            <a:ext cx="4495414" cy="5438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0F7CB6-E52B-7AE4-0D02-8AB9AD7C8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14" y="1404257"/>
            <a:ext cx="5855428" cy="5478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C093A8-D901-0F48-A2FD-45F40C659F31}"/>
              </a:ext>
            </a:extLst>
          </p:cNvPr>
          <p:cNvSpPr txBox="1"/>
          <p:nvPr/>
        </p:nvSpPr>
        <p:spPr>
          <a:xfrm>
            <a:off x="1522844" y="1001877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Without Anti fingerprinting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C95EB-479F-58B1-C470-F5497F8264C5}"/>
              </a:ext>
            </a:extLst>
          </p:cNvPr>
          <p:cNvSpPr txBox="1"/>
          <p:nvPr/>
        </p:nvSpPr>
        <p:spPr>
          <a:xfrm>
            <a:off x="9199585" y="1012763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 Anti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331963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D0847-1E72-619B-2C2D-D27B63FA7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B08A-C840-4DA5-875D-002CA51E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99604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without anti fingerprinting and proposed implementation 3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891E36-8CF1-02FF-DB89-75A593D12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00868"/>
            <a:ext cx="5775657" cy="26380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38D476-FB7B-786B-6F94-2559CCCED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657" y="1983666"/>
            <a:ext cx="6416343" cy="18146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252D7C-07FE-75BF-BE9D-B78BF0BBC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83666"/>
            <a:ext cx="5775657" cy="18410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8CB4D-205A-F2AF-D054-C25416375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182" y="4000868"/>
            <a:ext cx="6202818" cy="2592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6B7DCA-46CB-7FEF-95FF-FC31C6E224AC}"/>
              </a:ext>
            </a:extLst>
          </p:cNvPr>
          <p:cNvSpPr txBox="1"/>
          <p:nvPr/>
        </p:nvSpPr>
        <p:spPr>
          <a:xfrm>
            <a:off x="1632857" y="1587944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Without Anti fingerprinting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61955-27B2-BB12-36E4-DDE662D8DB3B}"/>
              </a:ext>
            </a:extLst>
          </p:cNvPr>
          <p:cNvSpPr txBox="1"/>
          <p:nvPr/>
        </p:nvSpPr>
        <p:spPr>
          <a:xfrm>
            <a:off x="7457871" y="1618672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 Anti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355762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9484E-9C8D-E363-EAE6-F8BF5FB4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3CCA-82D9-B516-6523-A2A575DB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8" y="66069"/>
            <a:ext cx="11175777" cy="99604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without anti fingerprinting and proposed implementation 3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7803680-72C1-CB7D-31F2-6B9BE298D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08" y="3894626"/>
            <a:ext cx="2037319" cy="2963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9F4875-1F38-06D8-0CF3-031590E1E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856" y="1282710"/>
            <a:ext cx="3907636" cy="2509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40FC14-5F28-9935-9757-5719122DC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8" y="754723"/>
            <a:ext cx="2895601" cy="3133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BD50D6-55B0-8823-9E8C-D6593A1EE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037" y="3631564"/>
            <a:ext cx="2270455" cy="3226436"/>
          </a:xfrm>
          <a:prstGeom prst="rect">
            <a:avLst/>
          </a:prstGeom>
        </p:spPr>
      </p:pic>
      <p:pic>
        <p:nvPicPr>
          <p:cNvPr id="13" name="Content Placeholder 10">
            <a:extLst>
              <a:ext uri="{FF2B5EF4-FFF2-40B4-BE49-F238E27FC236}">
                <a16:creationId xmlns:a16="http://schemas.microsoft.com/office/drawing/2014/main" id="{F7C5D91A-E7DA-42E0-EDCC-13EF79D5B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827" y="4643383"/>
            <a:ext cx="3059069" cy="22146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33FBE0-AC8A-D36C-08AB-7E866C0632B5}"/>
              </a:ext>
            </a:extLst>
          </p:cNvPr>
          <p:cNvSpPr txBox="1"/>
          <p:nvPr/>
        </p:nvSpPr>
        <p:spPr>
          <a:xfrm>
            <a:off x="0" y="379425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Without Anti fingerprinting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DFCBB-6B31-7765-9BDF-26C705D01E8A}"/>
              </a:ext>
            </a:extLst>
          </p:cNvPr>
          <p:cNvSpPr txBox="1"/>
          <p:nvPr/>
        </p:nvSpPr>
        <p:spPr>
          <a:xfrm>
            <a:off x="9330215" y="865295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 Anti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368161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282F1-94BD-0221-027A-8E4B547CC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8A4C-4912-0B72-6A38-FF9785E9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99604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without anti fingerprinting and proposed implementation 3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7BF85-0493-000B-D765-2CA81D92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914" y="1911337"/>
            <a:ext cx="5802086" cy="25210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38AB98-BF0E-1696-C33B-37307452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1337"/>
            <a:ext cx="6281057" cy="35129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E8061A-5F43-6F81-D731-AB427065CCD9}"/>
              </a:ext>
            </a:extLst>
          </p:cNvPr>
          <p:cNvSpPr txBox="1"/>
          <p:nvPr/>
        </p:nvSpPr>
        <p:spPr>
          <a:xfrm>
            <a:off x="1632857" y="1542005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Without Anti fingerprinting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C1477-FA28-C007-C1DF-6B42F86B3E31}"/>
              </a:ext>
            </a:extLst>
          </p:cNvPr>
          <p:cNvSpPr txBox="1"/>
          <p:nvPr/>
        </p:nvSpPr>
        <p:spPr>
          <a:xfrm>
            <a:off x="7457871" y="1572733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 Anti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990106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FDE8B-BE84-2C65-BF19-A31E7E40E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96C0-B71F-EEDF-AA0C-DD1ED769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99604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without anti fingerprinting and proposed implementation 3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E81A7-28BB-EF38-662C-E8C011A38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411" y="2183059"/>
            <a:ext cx="6145589" cy="24918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9385B8-C625-7928-F87E-434E0AA4A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3059"/>
            <a:ext cx="6008858" cy="3502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7FEAE0-C5D5-3EE6-FC0C-895E1F157016}"/>
              </a:ext>
            </a:extLst>
          </p:cNvPr>
          <p:cNvSpPr txBox="1"/>
          <p:nvPr/>
        </p:nvSpPr>
        <p:spPr>
          <a:xfrm>
            <a:off x="1709057" y="1782999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Without Anti fingerprinting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89FA1-D7F1-3530-EFAB-007D3D5B5B77}"/>
              </a:ext>
            </a:extLst>
          </p:cNvPr>
          <p:cNvSpPr txBox="1"/>
          <p:nvPr/>
        </p:nvSpPr>
        <p:spPr>
          <a:xfrm>
            <a:off x="7534071" y="1813727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 Anti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408903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FDC3E-EB83-8B8B-DEE5-C1489CC22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3D2C-EEF0-0DA0-F986-2D07E3AB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99604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without anti fingerprinting and proposed implementation 3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41482-5D80-F378-07F2-82095FC1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9" y="1925420"/>
            <a:ext cx="5048955" cy="4077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4F509F-18EE-2024-10F0-E8C5BFA2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067" y="1925420"/>
            <a:ext cx="5098500" cy="40806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655C77-F8E3-A6E1-3B9D-1A3981468C82}"/>
              </a:ext>
            </a:extLst>
          </p:cNvPr>
          <p:cNvSpPr txBox="1"/>
          <p:nvPr/>
        </p:nvSpPr>
        <p:spPr>
          <a:xfrm>
            <a:off x="1730829" y="1525360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Without Anti fingerprinting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CB9C6-A38E-1CB8-56CB-E70783C148AC}"/>
              </a:ext>
            </a:extLst>
          </p:cNvPr>
          <p:cNvSpPr txBox="1"/>
          <p:nvPr/>
        </p:nvSpPr>
        <p:spPr>
          <a:xfrm>
            <a:off x="7555843" y="1556088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 Anti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408721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4BBF0-74D4-4404-359B-1E88199F3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A678-0F74-8AD1-EE97-EB4FE4A8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79" y="0"/>
            <a:ext cx="10978821" cy="996043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without anti fingerprinting and proposed implementation 3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57B08E-C443-0209-8074-8246241E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571" y="1336342"/>
            <a:ext cx="6150429" cy="26209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5B1A7C-D729-399B-5A67-688F5D8D5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991" y="3977225"/>
            <a:ext cx="3437009" cy="27508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FD979F-7A02-690B-BC69-994D8767F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36222"/>
            <a:ext cx="5551714" cy="2620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1C63E1-2162-2D34-8CF8-085BED025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89321"/>
            <a:ext cx="3391483" cy="2738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4AC637-9598-E9EC-7C84-3184D3CF8A06}"/>
              </a:ext>
            </a:extLst>
          </p:cNvPr>
          <p:cNvSpPr txBox="1"/>
          <p:nvPr/>
        </p:nvSpPr>
        <p:spPr>
          <a:xfrm>
            <a:off x="1289379" y="965736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Without Anti fingerprinting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6AD27-026D-665F-5890-F79E9033ABD8}"/>
              </a:ext>
            </a:extLst>
          </p:cNvPr>
          <p:cNvSpPr txBox="1"/>
          <p:nvPr/>
        </p:nvSpPr>
        <p:spPr>
          <a:xfrm>
            <a:off x="9002486" y="933130"/>
            <a:ext cx="318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WITH Anti fingerprinting</a:t>
            </a:r>
          </a:p>
        </p:txBody>
      </p:sp>
    </p:spTree>
    <p:extLst>
      <p:ext uri="{BB962C8B-B14F-4D97-AF65-F5344CB8AC3E}">
        <p14:creationId xmlns:p14="http://schemas.microsoft.com/office/powerpoint/2010/main" val="2805960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</TotalTime>
  <Words>161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Comparing the anti fingerprinting CDN </vt:lpstr>
      <vt:lpstr>Comparison without anti fingerprinting and proposed implementation 3 </vt:lpstr>
      <vt:lpstr>Comparison without anti fingerprinting and proposed implementation 3 </vt:lpstr>
      <vt:lpstr>Comparison without anti fingerprinting and proposed implementation 3 </vt:lpstr>
      <vt:lpstr>Comparison without anti fingerprinting and proposed implementation 3 </vt:lpstr>
      <vt:lpstr>Comparison without anti fingerprinting and proposed implementation 3 </vt:lpstr>
      <vt:lpstr>Comparison without anti fingerprinting and proposed implementation 3 </vt:lpstr>
      <vt:lpstr>Comparison without anti fingerprinting and proposed implementation 3 </vt:lpstr>
      <vt:lpstr>Comparison without anti fingerprinting and proposed implementation 3 </vt:lpstr>
      <vt:lpstr>Comparison without anti fingerprinting and proposed implementation 3 </vt:lpstr>
      <vt:lpstr>Comparison without anti fingerprinting and proposed implementation 3 </vt:lpstr>
      <vt:lpstr>Comparison without anti fingerprinting and proposed implementation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Chamara Liyanaarachchi</dc:creator>
  <cp:lastModifiedBy>Chamara Liyanaarachchi</cp:lastModifiedBy>
  <cp:revision>1</cp:revision>
  <dcterms:created xsi:type="dcterms:W3CDTF">2025-08-07T08:47:22Z</dcterms:created>
  <dcterms:modified xsi:type="dcterms:W3CDTF">2025-08-07T08:52:56Z</dcterms:modified>
</cp:coreProperties>
</file>