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2CAB-3AA4-4DC7-B72F-82966D7F7876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AAB6-B49E-445F-B512-D7650C4F8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2CAB-3AA4-4DC7-B72F-82966D7F7876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AAB6-B49E-445F-B512-D7650C4F8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6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2CAB-3AA4-4DC7-B72F-82966D7F7876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AAB6-B49E-445F-B512-D7650C4F8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91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2CAB-3AA4-4DC7-B72F-82966D7F7876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AAB6-B49E-445F-B512-D7650C4F8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51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2CAB-3AA4-4DC7-B72F-82966D7F7876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AAB6-B49E-445F-B512-D7650C4F8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847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2CAB-3AA4-4DC7-B72F-82966D7F7876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AAB6-B49E-445F-B512-D7650C4F8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84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2CAB-3AA4-4DC7-B72F-82966D7F7876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AAB6-B49E-445F-B512-D7650C4F8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60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2CAB-3AA4-4DC7-B72F-82966D7F7876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AAB6-B49E-445F-B512-D7650C4F8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87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2CAB-3AA4-4DC7-B72F-82966D7F7876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AAB6-B49E-445F-B512-D7650C4F8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6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2CAB-3AA4-4DC7-B72F-82966D7F7876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205AAB6-B49E-445F-B512-D7650C4F8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2CAB-3AA4-4DC7-B72F-82966D7F7876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AAB6-B49E-445F-B512-D7650C4F8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0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2CAB-3AA4-4DC7-B72F-82966D7F7876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AAB6-B49E-445F-B512-D7650C4F8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7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2CAB-3AA4-4DC7-B72F-82966D7F7876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AAB6-B49E-445F-B512-D7650C4F8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4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2CAB-3AA4-4DC7-B72F-82966D7F7876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AAB6-B49E-445F-B512-D7650C4F8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2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2CAB-3AA4-4DC7-B72F-82966D7F7876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AAB6-B49E-445F-B512-D7650C4F8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3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2CAB-3AA4-4DC7-B72F-82966D7F7876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AAB6-B49E-445F-B512-D7650C4F8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4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22CAB-3AA4-4DC7-B72F-82966D7F7876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5AAB6-B49E-445F-B512-D7650C4F8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37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7422CAB-3AA4-4DC7-B72F-82966D7F7876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05AAB6-B49E-445F-B512-D7650C4F8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9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>
            <a:extLst>
              <a:ext uri="{FF2B5EF4-FFF2-40B4-BE49-F238E27FC236}">
                <a16:creationId xmlns:a16="http://schemas.microsoft.com/office/drawing/2014/main" id="{5F87E662-1D31-A1C5-64FE-377779EE8F65}"/>
              </a:ext>
            </a:extLst>
          </p:cNvPr>
          <p:cNvSpPr/>
          <p:nvPr/>
        </p:nvSpPr>
        <p:spPr>
          <a:xfrm>
            <a:off x="3788229" y="1466855"/>
            <a:ext cx="8186057" cy="42726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8F987C-C7B1-6203-CDB1-8CB9D41CF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77586"/>
            <a:ext cx="10018713" cy="816429"/>
          </a:xfrm>
        </p:spPr>
        <p:txBody>
          <a:bodyPr/>
          <a:lstStyle/>
          <a:p>
            <a:r>
              <a:rPr lang="en-US" dirty="0"/>
              <a:t>Proposed Architecture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A2CF71-5F1D-1412-2C95-D67694D4B36B}"/>
              </a:ext>
            </a:extLst>
          </p:cNvPr>
          <p:cNvSpPr/>
          <p:nvPr/>
        </p:nvSpPr>
        <p:spPr>
          <a:xfrm>
            <a:off x="2100943" y="2982686"/>
            <a:ext cx="1491343" cy="6966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PC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2912F4-7E97-4A2C-D885-0D85301F1602}"/>
              </a:ext>
            </a:extLst>
          </p:cNvPr>
          <p:cNvSpPr/>
          <p:nvPr/>
        </p:nvSpPr>
        <p:spPr>
          <a:xfrm>
            <a:off x="4855029" y="2982685"/>
            <a:ext cx="1491343" cy="6966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Hitch:443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0EAA68-B3E0-C9A2-F891-DD7E3BA68870}"/>
              </a:ext>
            </a:extLst>
          </p:cNvPr>
          <p:cNvSpPr/>
          <p:nvPr/>
        </p:nvSpPr>
        <p:spPr>
          <a:xfrm>
            <a:off x="7433354" y="2982684"/>
            <a:ext cx="1491343" cy="6966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Varnish:80</a:t>
            </a:r>
          </a:p>
          <a:p>
            <a:pPr algn="ctr"/>
            <a:r>
              <a:rPr lang="en-US" dirty="0"/>
              <a:t>Varnish:8443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99136C-4B06-C70B-EE0B-6D769E2B29C1}"/>
              </a:ext>
            </a:extLst>
          </p:cNvPr>
          <p:cNvCxnSpPr>
            <a:endCxn id="6" idx="1"/>
          </p:cNvCxnSpPr>
          <p:nvPr/>
        </p:nvCxnSpPr>
        <p:spPr>
          <a:xfrm>
            <a:off x="6346372" y="3331026"/>
            <a:ext cx="1086982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A21425-697D-A1D0-EF0A-4EA75BD240A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592286" y="3331028"/>
            <a:ext cx="1262743" cy="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A7C1F47-839A-B2CC-50C5-BFC984066B23}"/>
              </a:ext>
            </a:extLst>
          </p:cNvPr>
          <p:cNvGrpSpPr/>
          <p:nvPr/>
        </p:nvGrpSpPr>
        <p:grpSpPr>
          <a:xfrm>
            <a:off x="2846615" y="2046514"/>
            <a:ext cx="5332411" cy="936172"/>
            <a:chOff x="2846615" y="2046514"/>
            <a:chExt cx="5332411" cy="936172"/>
          </a:xfrm>
        </p:grpSpPr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72690FA0-F9A1-431F-359F-9363309AFFF1}"/>
                </a:ext>
              </a:extLst>
            </p:cNvPr>
            <p:cNvCxnSpPr>
              <a:stCxn id="4" idx="0"/>
            </p:cNvCxnSpPr>
            <p:nvPr/>
          </p:nvCxnSpPr>
          <p:spPr>
            <a:xfrm rot="5400000" flipH="1" flipV="1">
              <a:off x="4090307" y="802822"/>
              <a:ext cx="936172" cy="3423556"/>
            </a:xfrm>
            <a:prstGeom prst="bentConnector2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8B8D4BAD-39F9-F57E-BDC9-2A70FAE5FD1C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6270171" y="2046514"/>
              <a:ext cx="1908855" cy="93617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CD66B39-2E64-8E24-1AED-8F186E793A91}"/>
              </a:ext>
            </a:extLst>
          </p:cNvPr>
          <p:cNvSpPr/>
          <p:nvPr/>
        </p:nvSpPr>
        <p:spPr>
          <a:xfrm>
            <a:off x="10011679" y="2982684"/>
            <a:ext cx="1491343" cy="6966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Nginx:8080</a:t>
            </a:r>
          </a:p>
          <a:p>
            <a:pPr algn="ctr"/>
            <a:r>
              <a:rPr lang="en-US" dirty="0"/>
              <a:t>Nginx:8081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D76A7A-1846-256B-798A-5F8C44A7E324}"/>
              </a:ext>
            </a:extLst>
          </p:cNvPr>
          <p:cNvCxnSpPr>
            <a:cxnSpLocks/>
            <a:stCxn id="6" idx="3"/>
            <a:endCxn id="26" idx="1"/>
          </p:cNvCxnSpPr>
          <p:nvPr/>
        </p:nvCxnSpPr>
        <p:spPr>
          <a:xfrm>
            <a:off x="8924697" y="3331027"/>
            <a:ext cx="1086982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B8AA31C-1593-20AA-C5E1-DA23F5A58A74}"/>
              </a:ext>
            </a:extLst>
          </p:cNvPr>
          <p:cNvSpPr/>
          <p:nvPr/>
        </p:nvSpPr>
        <p:spPr>
          <a:xfrm>
            <a:off x="10011679" y="4346117"/>
            <a:ext cx="1491343" cy="6966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Squid:3128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F5B0DAE-B6FB-FD0C-DF0D-9BA664E562CB}"/>
              </a:ext>
            </a:extLst>
          </p:cNvPr>
          <p:cNvSpPr/>
          <p:nvPr/>
        </p:nvSpPr>
        <p:spPr>
          <a:xfrm>
            <a:off x="7421276" y="4346117"/>
            <a:ext cx="1491343" cy="6966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Privoxy:8118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B426B7B-5AF4-3C00-8C2B-A504E818686F}"/>
              </a:ext>
            </a:extLst>
          </p:cNvPr>
          <p:cNvSpPr/>
          <p:nvPr/>
        </p:nvSpPr>
        <p:spPr>
          <a:xfrm>
            <a:off x="5747993" y="4346117"/>
            <a:ext cx="1491343" cy="6966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Dante:1080</a:t>
            </a:r>
          </a:p>
        </p:txBody>
      </p:sp>
      <p:sp>
        <p:nvSpPr>
          <p:cNvPr id="38" name="Cylinder 37">
            <a:extLst>
              <a:ext uri="{FF2B5EF4-FFF2-40B4-BE49-F238E27FC236}">
                <a16:creationId xmlns:a16="http://schemas.microsoft.com/office/drawing/2014/main" id="{504F0C61-D7F2-C319-6A69-BD9D7B96D894}"/>
              </a:ext>
            </a:extLst>
          </p:cNvPr>
          <p:cNvSpPr/>
          <p:nvPr/>
        </p:nvSpPr>
        <p:spPr>
          <a:xfrm>
            <a:off x="5328557" y="2193469"/>
            <a:ext cx="544286" cy="642260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Cache</a:t>
            </a:r>
          </a:p>
        </p:txBody>
      </p:sp>
      <p:sp>
        <p:nvSpPr>
          <p:cNvPr id="40" name="Cylinder 39">
            <a:extLst>
              <a:ext uri="{FF2B5EF4-FFF2-40B4-BE49-F238E27FC236}">
                <a16:creationId xmlns:a16="http://schemas.microsoft.com/office/drawing/2014/main" id="{4B42DCA2-0865-FD2D-ADF0-F30F41E93576}"/>
              </a:ext>
            </a:extLst>
          </p:cNvPr>
          <p:cNvSpPr/>
          <p:nvPr/>
        </p:nvSpPr>
        <p:spPr>
          <a:xfrm>
            <a:off x="9110549" y="5042802"/>
            <a:ext cx="715278" cy="696685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Cache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3A1E707-3B35-F1E2-C05D-F7B8DA3E7D2A}"/>
              </a:ext>
            </a:extLst>
          </p:cNvPr>
          <p:cNvCxnSpPr>
            <a:stCxn id="30" idx="1"/>
            <a:endCxn id="31" idx="3"/>
          </p:cNvCxnSpPr>
          <p:nvPr/>
        </p:nvCxnSpPr>
        <p:spPr>
          <a:xfrm flipH="1">
            <a:off x="8912619" y="4694460"/>
            <a:ext cx="1099060" cy="0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1A104A8-2D5C-07DA-8DE1-DD22540D467A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>
            <a:off x="10757351" y="3679369"/>
            <a:ext cx="0" cy="66674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14DD9AD1-BF9D-8E6B-AB57-8624DAD09A67}"/>
              </a:ext>
            </a:extLst>
          </p:cNvPr>
          <p:cNvCxnSpPr>
            <a:stCxn id="31" idx="2"/>
            <a:endCxn id="40" idx="2"/>
          </p:cNvCxnSpPr>
          <p:nvPr/>
        </p:nvCxnSpPr>
        <p:spPr>
          <a:xfrm rot="16200000" flipH="1">
            <a:off x="8464577" y="4745172"/>
            <a:ext cx="348343" cy="943601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113EDAE5-3736-E4B2-324F-506624897344}"/>
              </a:ext>
            </a:extLst>
          </p:cNvPr>
          <p:cNvCxnSpPr>
            <a:cxnSpLocks/>
            <a:stCxn id="30" idx="2"/>
            <a:endCxn id="40" idx="4"/>
          </p:cNvCxnSpPr>
          <p:nvPr/>
        </p:nvCxnSpPr>
        <p:spPr>
          <a:xfrm rot="5400000">
            <a:off x="10117418" y="4751211"/>
            <a:ext cx="348343" cy="931524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ylinder 64">
            <a:extLst>
              <a:ext uri="{FF2B5EF4-FFF2-40B4-BE49-F238E27FC236}">
                <a16:creationId xmlns:a16="http://schemas.microsoft.com/office/drawing/2014/main" id="{8A149F16-BE3B-21E5-5A42-EEC2D0D2EF3E}"/>
              </a:ext>
            </a:extLst>
          </p:cNvPr>
          <p:cNvSpPr/>
          <p:nvPr/>
        </p:nvSpPr>
        <p:spPr>
          <a:xfrm>
            <a:off x="7906882" y="2185305"/>
            <a:ext cx="544286" cy="642260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Cache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64BF16D-6F9C-3B58-1651-F2EEA0CADB88}"/>
              </a:ext>
            </a:extLst>
          </p:cNvPr>
          <p:cNvCxnSpPr>
            <a:cxnSpLocks/>
            <a:stCxn id="4" idx="3"/>
            <a:endCxn id="32" idx="0"/>
          </p:cNvCxnSpPr>
          <p:nvPr/>
        </p:nvCxnSpPr>
        <p:spPr>
          <a:xfrm>
            <a:off x="3592286" y="3331029"/>
            <a:ext cx="2901379" cy="10150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loud 68">
            <a:extLst>
              <a:ext uri="{FF2B5EF4-FFF2-40B4-BE49-F238E27FC236}">
                <a16:creationId xmlns:a16="http://schemas.microsoft.com/office/drawing/2014/main" id="{D9663297-FC7D-925C-5403-F98FE2AB9BE5}"/>
              </a:ext>
            </a:extLst>
          </p:cNvPr>
          <p:cNvSpPr/>
          <p:nvPr/>
        </p:nvSpPr>
        <p:spPr>
          <a:xfrm>
            <a:off x="6096000" y="5823852"/>
            <a:ext cx="2013064" cy="1034148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50E5E401-2F87-206D-B85C-EA04F9A36D3D}"/>
              </a:ext>
            </a:extLst>
          </p:cNvPr>
          <p:cNvCxnSpPr>
            <a:cxnSpLocks/>
            <a:stCxn id="30" idx="2"/>
            <a:endCxn id="69" idx="0"/>
          </p:cNvCxnSpPr>
          <p:nvPr/>
        </p:nvCxnSpPr>
        <p:spPr>
          <a:xfrm rot="5400000">
            <a:off x="8783307" y="4366882"/>
            <a:ext cx="1298124" cy="2649965"/>
          </a:xfrm>
          <a:prstGeom prst="bentConnector2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63577B86-A947-DCAE-B92A-7E30FB1800D4}"/>
              </a:ext>
            </a:extLst>
          </p:cNvPr>
          <p:cNvCxnSpPr>
            <a:cxnSpLocks/>
            <a:stCxn id="32" idx="2"/>
            <a:endCxn id="69" idx="3"/>
          </p:cNvCxnSpPr>
          <p:nvPr/>
        </p:nvCxnSpPr>
        <p:spPr>
          <a:xfrm rot="16200000" flipH="1">
            <a:off x="6378009" y="5158457"/>
            <a:ext cx="840178" cy="608867"/>
          </a:xfrm>
          <a:prstGeom prst="bent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BEB5DCAC-D880-2A28-7474-502E82D6C89D}"/>
              </a:ext>
            </a:extLst>
          </p:cNvPr>
          <p:cNvSpPr/>
          <p:nvPr/>
        </p:nvSpPr>
        <p:spPr>
          <a:xfrm>
            <a:off x="4089113" y="4316178"/>
            <a:ext cx="1491343" cy="6966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BInd:53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3EC5447-3C22-55B5-4D29-9F0DEB233F03}"/>
              </a:ext>
            </a:extLst>
          </p:cNvPr>
          <p:cNvCxnSpPr>
            <a:cxnSpLocks/>
            <a:stCxn id="4" idx="3"/>
            <a:endCxn id="84" idx="0"/>
          </p:cNvCxnSpPr>
          <p:nvPr/>
        </p:nvCxnSpPr>
        <p:spPr>
          <a:xfrm>
            <a:off x="3592286" y="3331029"/>
            <a:ext cx="1242499" cy="98514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013F669-E2EE-BD78-EDC4-83431BB1EE7B}"/>
              </a:ext>
            </a:extLst>
          </p:cNvPr>
          <p:cNvCxnSpPr>
            <a:cxnSpLocks/>
            <a:stCxn id="84" idx="2"/>
            <a:endCxn id="69" idx="2"/>
          </p:cNvCxnSpPr>
          <p:nvPr/>
        </p:nvCxnSpPr>
        <p:spPr>
          <a:xfrm>
            <a:off x="4834785" y="5012863"/>
            <a:ext cx="1267459" cy="132806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C6B5135-A58C-D16D-9195-FBD89A7EFBAA}"/>
              </a:ext>
            </a:extLst>
          </p:cNvPr>
          <p:cNvSpPr txBox="1"/>
          <p:nvPr/>
        </p:nvSpPr>
        <p:spPr>
          <a:xfrm>
            <a:off x="6798098" y="1540345"/>
            <a:ext cx="279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Anti fingerprinting CDN</a:t>
            </a:r>
          </a:p>
        </p:txBody>
      </p:sp>
    </p:spTree>
    <p:extLst>
      <p:ext uri="{BB962C8B-B14F-4D97-AF65-F5344CB8AC3E}">
        <p14:creationId xmlns:p14="http://schemas.microsoft.com/office/powerpoint/2010/main" val="3908380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54</TotalTime>
  <Words>38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Parallax</vt:lpstr>
      <vt:lpstr>Proposed Architecture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Chamara Liyanaarachchi</dc:creator>
  <cp:lastModifiedBy>Chamara Liyanaarachchi</cp:lastModifiedBy>
  <cp:revision>1</cp:revision>
  <dcterms:created xsi:type="dcterms:W3CDTF">2025-08-07T09:11:29Z</dcterms:created>
  <dcterms:modified xsi:type="dcterms:W3CDTF">2025-08-07T10:05:41Z</dcterms:modified>
</cp:coreProperties>
</file>