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a rao" userId="c8c4962e53725ccb" providerId="LiveId" clId="{3A619D54-BF46-4E48-9B33-59F5A0D230F4}"/>
    <pc:docChg chg="custSel addSld delSld modSld">
      <pc:chgData name="laiba rao" userId="c8c4962e53725ccb" providerId="LiveId" clId="{3A619D54-BF46-4E48-9B33-59F5A0D230F4}" dt="2024-07-12T05:52:15.012" v="51" actId="47"/>
      <pc:docMkLst>
        <pc:docMk/>
      </pc:docMkLst>
      <pc:sldChg chg="addSp delSp modSp new del mod">
        <pc:chgData name="laiba rao" userId="c8c4962e53725ccb" providerId="LiveId" clId="{3A619D54-BF46-4E48-9B33-59F5A0D230F4}" dt="2024-07-12T05:52:15.012" v="51" actId="47"/>
        <pc:sldMkLst>
          <pc:docMk/>
          <pc:sldMk cId="637362582" sldId="258"/>
        </pc:sldMkLst>
        <pc:spChg chg="del">
          <ac:chgData name="laiba rao" userId="c8c4962e53725ccb" providerId="LiveId" clId="{3A619D54-BF46-4E48-9B33-59F5A0D230F4}" dt="2024-07-12T05:46:25.290" v="3" actId="478"/>
          <ac:spMkLst>
            <pc:docMk/>
            <pc:sldMk cId="637362582" sldId="258"/>
            <ac:spMk id="2" creationId="{43D26FFB-8311-4A8E-AC9F-8AA00E5D784A}"/>
          </ac:spMkLst>
        </pc:spChg>
        <pc:spChg chg="del mod">
          <ac:chgData name="laiba rao" userId="c8c4962e53725ccb" providerId="LiveId" clId="{3A619D54-BF46-4E48-9B33-59F5A0D230F4}" dt="2024-07-12T05:46:31.981" v="5" actId="478"/>
          <ac:spMkLst>
            <pc:docMk/>
            <pc:sldMk cId="637362582" sldId="258"/>
            <ac:spMk id="3" creationId="{A0E57B5E-7FD9-4593-8372-063E12A65BCA}"/>
          </ac:spMkLst>
        </pc:spChg>
        <pc:picChg chg="add del mod">
          <ac:chgData name="laiba rao" userId="c8c4962e53725ccb" providerId="LiveId" clId="{3A619D54-BF46-4E48-9B33-59F5A0D230F4}" dt="2024-07-12T05:46:33.502" v="6" actId="478"/>
          <ac:picMkLst>
            <pc:docMk/>
            <pc:sldMk cId="637362582" sldId="258"/>
            <ac:picMk id="5" creationId="{5AD4F488-CC28-4BCB-A18C-D279347710BB}"/>
          </ac:picMkLst>
        </pc:picChg>
        <pc:picChg chg="add mod">
          <ac:chgData name="laiba rao" userId="c8c4962e53725ccb" providerId="LiveId" clId="{3A619D54-BF46-4E48-9B33-59F5A0D230F4}" dt="2024-07-12T05:51:51.757" v="50" actId="208"/>
          <ac:picMkLst>
            <pc:docMk/>
            <pc:sldMk cId="637362582" sldId="258"/>
            <ac:picMk id="7" creationId="{219DEDA8-4DD8-4412-9676-3621C9F29B60}"/>
          </ac:picMkLst>
        </pc:picChg>
        <pc:picChg chg="add del mod">
          <ac:chgData name="laiba rao" userId="c8c4962e53725ccb" providerId="LiveId" clId="{3A619D54-BF46-4E48-9B33-59F5A0D230F4}" dt="2024-07-12T05:48:06.690" v="20" actId="478"/>
          <ac:picMkLst>
            <pc:docMk/>
            <pc:sldMk cId="637362582" sldId="258"/>
            <ac:picMk id="9" creationId="{2A5C3D75-301B-492A-AA99-834F1E4108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0BF2-207D-4B04-B034-8C0274D29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3A100-CABA-4EFA-813A-CA1F97A38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084F-55F7-4F74-9636-8FC4B9CA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8C8F-0155-4A87-B157-42E2520B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E750-57FC-4C2B-A371-2D6B1500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C90-9484-49C2-8C1B-46CCC98B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3B8FA-2A21-477F-AB49-B0E5B114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FBE4-F223-4400-B9F5-285CE942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FF1C5-B517-4A64-A52E-1FBAD93F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44A7-5778-42EB-93A5-D8C6077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F96AD-D405-437E-9E54-3D934B25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AE3-1FFA-46D2-A1D4-1AA7F13D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BC73-4CE8-4AEA-B2E9-FD8B66FE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8F30-1BA5-4936-B6C3-757EF5BA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D89F-5A30-437E-B20F-2942953F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7453-86EE-49EB-BF97-8A2E3E4D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A772-BA89-49A6-B75B-2123C01F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6EF2-7830-4296-A282-DD44150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DCEB-36BC-4B16-BFFA-96DEEA50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012F-B7D0-4577-A409-EF885B7B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153D-47A9-4782-9B07-2094EDF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9F0B-25F0-466F-A2F3-5E7DCB3E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9F66-5A6B-4B75-AD54-F8BEADD8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90F5-F211-4C6F-8D55-8DCC5432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5549-83EC-4BF1-AA4B-0986E641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3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7F8E-C2C7-42ED-BD3A-8AE95F19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4FEC-954A-4ED1-A3AD-8E5106CCB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2D76F-AC56-43CB-A32F-4A5133FD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904A-260A-49A7-978E-36A0A4A7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0C61-FDDE-4BC2-B078-00AA9088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B9EE-559E-43FE-B527-409E056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913-F2A9-4254-9AAC-B41867A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6F27-11A1-45AF-A437-FB66849F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30957-54CE-4CD5-B1A9-A8C3B6CE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44DB6-C68E-47CC-B8D1-769C03B7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175E0-EDEB-4BF6-BA53-96A67C304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717A9-2B7D-4B00-BA8C-28CAEAB3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C1230-8DDA-4E3C-AC60-98A1E7C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AC875-1F5A-4F3B-B35F-89E84A09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6D6A-33A9-45E5-964C-46206C21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68145-74E5-49D0-865A-898C34B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9FFB5-89BD-4974-8CD1-01CCC4F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184AC-69FB-4700-8E14-BE23DF3F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9767B-2680-4485-9EA9-69122B85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9F1A5-2D77-4F43-92D0-E4DFF8FE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AC1CF-1986-4094-991E-77615711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766F-02C6-49ED-A76C-97D3245B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F882-E343-4904-92E0-544030CC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7CC89-6438-4BC1-971A-DAD96C36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259E-EE53-4D2B-B179-CBC81CA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01FE-F998-4FDD-9612-CF28AB80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0738-B0BE-4C88-A921-0469F85A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909-81E1-41AE-BD3D-A088A213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5A6C7-0356-4CA8-96FB-83E722E9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B972-ADE9-4B36-B470-7D9DC074F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C74A-433D-4BEF-8B2E-0610A765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43FA9-B1E3-4893-9F01-E592511B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03FA-20F4-4942-9189-132FF6B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68149-E766-42C5-BBC0-161F66FA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ABD-E65C-4A09-80DA-433B577E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3579-F693-417F-B1D7-DB4AC007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74BC-2816-4B3D-A94F-B83223DEFD3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8DB9-B490-4F36-9828-7FC8354C0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3F5C-22C4-4164-9210-A61078A7D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0627-B740-4797-9211-1C64EE2C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C499CA"/>
            </a:gs>
            <a:gs pos="83000">
              <a:schemeClr val="bg1">
                <a:lumMod val="95000"/>
              </a:schemeClr>
            </a:gs>
            <a:gs pos="29804">
              <a:srgbClr val="C499CA"/>
            </a:gs>
            <a:gs pos="0">
              <a:srgbClr val="C499CA"/>
            </a:gs>
            <a:gs pos="17308">
              <a:srgbClr val="C499CA"/>
            </a:gs>
            <a:gs pos="51923">
              <a:srgbClr val="C499CA"/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8A7E0AF-176C-4132-8086-DB30BF22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63285"/>
            <a:ext cx="11901713" cy="65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C499CA"/>
            </a:gs>
            <a:gs pos="83000">
              <a:schemeClr val="bg1">
                <a:lumMod val="95000"/>
              </a:schemeClr>
            </a:gs>
            <a:gs pos="30000">
              <a:srgbClr val="C499CA"/>
            </a:gs>
            <a:gs pos="0">
              <a:srgbClr val="C499CA"/>
            </a:gs>
            <a:gs pos="17000">
              <a:srgbClr val="C499CA"/>
            </a:gs>
            <a:gs pos="52000">
              <a:srgbClr val="C499CA"/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4EC27-39B0-4DCC-8115-474C428A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45143"/>
            <a:ext cx="11872686" cy="65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laiba rao</dc:creator>
  <cp:lastModifiedBy>laiba rao</cp:lastModifiedBy>
  <cp:revision>8</cp:revision>
  <dcterms:created xsi:type="dcterms:W3CDTF">2024-07-11T13:46:02Z</dcterms:created>
  <dcterms:modified xsi:type="dcterms:W3CDTF">2024-07-12T05:52:18Z</dcterms:modified>
</cp:coreProperties>
</file>