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69C-B200-5788-FFAD-0CFFF353A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D7A5-ACA6-A10F-BD0A-A68E16385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07B4-CD8E-6699-E1A7-577CBD27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8167-7241-04C3-BFE9-DB2C11C6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52D6-270B-C727-13C2-D94E5E42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4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2C04-E79E-26FD-297E-5B5E4844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904E-B75D-706E-4EB1-9C0778F4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7D981-9212-BADB-2C83-968C4EC7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003D-3EE4-DF06-0AB2-ED3EA818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54A4-DE24-83DE-BDE4-9F9BF62E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E4D72-B3E5-AC32-C798-959102294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5F954-BEAA-5ED6-8361-E4397D6E1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1B0F-9DA3-4DF1-516C-F23D2D3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77BC-5BD4-92A6-E652-F6B19C98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C8E7-2916-DBA1-5DF2-DE6326F9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6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DAAF-7DA7-F1D7-CA78-6D869A17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3633-99F6-8403-B4F4-89ADF989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2C1A-F365-2E57-3407-8960EDCB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D9BE-02F8-4241-4BD6-3E298EA4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0C9AF-F8C7-8C19-9EF7-0A34BBED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2781-E7BC-730A-D5F1-BB818D28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C5C9C-BD34-40DC-2442-BB74000FC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E958-CD57-93A1-04BE-63C3CCDE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0890-5BAF-A833-AD2D-71D5625D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A6A9-6864-AA6D-A680-251424A2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2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D9D9-1873-2E65-D300-6CB4E35B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9C76-7CFB-70F2-9F1C-8C800C374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A373-C89D-71EF-1891-3442F70A0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C4B7F-4903-4C68-31E6-8F984976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DC39F-CE0B-3646-562A-64DAAA59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40DAB-720C-1999-B5E3-CE81C8B8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24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1F19-A184-2223-072C-11938EF6D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DED4-2A73-B1B3-A193-0CFC2E69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A351-C356-8530-0958-1CC4D47A1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05230-C1CB-CEA9-64A0-9F8E38F88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74793-30CA-9EE7-4E9A-670867A6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E5A83-B79B-BA5A-99D3-97F9FE20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83345-07B8-ADA6-C33F-3B8BB21A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D0413-2CB0-434E-FFCD-159C1067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0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A1F6-E424-EAA3-0301-051120ABF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C361F-E5FE-8B4C-D6B5-FC09A714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83B48-F7DE-E656-4272-41CB6A95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C6148-650B-C8EC-CBCA-B813CCDC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4C966-E0E6-9AED-65C1-9188F9197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8F9F0-6CD5-4812-8775-57107FCF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C866F-B580-D9D5-46AD-C7E422D6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AD39-AEE9-93FC-3C52-EDFD15BF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CB57-BD3A-25CC-08F6-7D940037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D1BFE-51DA-2DB0-05F8-AC000ED5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7E51-CC66-87BE-D16B-7E7408F6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ED009-4DB6-B696-A415-0F4B6D9C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E13A-F5B2-B562-D19D-7ACE06CC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0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AF49-1BA6-C37E-D496-BDD16D0A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ED33F-1AE7-96F8-6086-C4FCFC31E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35454-F71A-57FD-EAC9-A1A69245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4F62C-181D-8C4E-0897-632E2AE6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C06E-2DD9-6897-9691-2E105211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D62C3-901F-6250-1754-40BDAACA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79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C52B0-7575-9FF4-7042-0F2ACB41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3A28-6CC2-1B66-8723-B1BDB42E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51386-DEA1-B429-573A-D0C831365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4F5CE-4974-48AF-8746-21E8B212F4DB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E04F-3420-651C-BC36-C31203A78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1C6E-B5D3-67AC-9809-289899B0A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B3795-E673-404B-8BE9-D7C847AF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1483-751F-BF30-8DEE-B05B56EF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0519"/>
          </a:xfrm>
        </p:spPr>
        <p:txBody>
          <a:bodyPr/>
          <a:lstStyle/>
          <a:p>
            <a:r>
              <a:rPr lang="en-US" dirty="0"/>
              <a:t>App Development using React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185A2-1B98-2BED-FB82-38E6CEEED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</a:t>
            </a:r>
          </a:p>
          <a:p>
            <a:endParaRPr lang="en-US" dirty="0"/>
          </a:p>
          <a:p>
            <a:r>
              <a:rPr lang="en-US" dirty="0"/>
              <a:t>Krishna Chaitanya Chamarthi (E23BCAU0012)</a:t>
            </a:r>
          </a:p>
          <a:p>
            <a:r>
              <a:rPr lang="en-US" dirty="0"/>
              <a:t>Parth Rana (E23BCAU0109)</a:t>
            </a:r>
          </a:p>
        </p:txBody>
      </p:sp>
    </p:spTree>
    <p:extLst>
      <p:ext uri="{BB962C8B-B14F-4D97-AF65-F5344CB8AC3E}">
        <p14:creationId xmlns:p14="http://schemas.microsoft.com/office/powerpoint/2010/main" val="350256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F51CF-5753-CF49-5BFA-99AFF0F2C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" y="655038"/>
            <a:ext cx="10825162" cy="5798749"/>
          </a:xfrm>
        </p:spPr>
      </p:pic>
    </p:spTree>
    <p:extLst>
      <p:ext uri="{BB962C8B-B14F-4D97-AF65-F5344CB8AC3E}">
        <p14:creationId xmlns:p14="http://schemas.microsoft.com/office/powerpoint/2010/main" val="40812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747A9-9E12-8442-0F2D-50730F552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5" y="490194"/>
            <a:ext cx="10444899" cy="6127421"/>
          </a:xfrm>
        </p:spPr>
      </p:pic>
    </p:spTree>
    <p:extLst>
      <p:ext uri="{BB962C8B-B14F-4D97-AF65-F5344CB8AC3E}">
        <p14:creationId xmlns:p14="http://schemas.microsoft.com/office/powerpoint/2010/main" val="120688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26BA-E2FC-F78A-ED02-442B0798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1596"/>
            <a:ext cx="10515600" cy="5545367"/>
          </a:xfrm>
        </p:spPr>
        <p:txBody>
          <a:bodyPr/>
          <a:lstStyle/>
          <a:p>
            <a:r>
              <a:rPr lang="en-US" dirty="0"/>
              <a:t>App.js and App.css files are created</a:t>
            </a:r>
          </a:p>
          <a:p>
            <a:r>
              <a:rPr lang="en-US" dirty="0"/>
              <a:t>The Codes for both are attached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7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658FF-0F75-512B-6929-9951F0DB3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31975"/>
            <a:ext cx="11576115" cy="6627044"/>
          </a:xfrm>
        </p:spPr>
      </p:pic>
    </p:spTree>
    <p:extLst>
      <p:ext uri="{BB962C8B-B14F-4D97-AF65-F5344CB8AC3E}">
        <p14:creationId xmlns:p14="http://schemas.microsoft.com/office/powerpoint/2010/main" val="2664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2B19F-04B5-D3CB-B216-23E621518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48" y="433633"/>
            <a:ext cx="11283885" cy="6259398"/>
          </a:xfrm>
        </p:spPr>
      </p:pic>
    </p:spTree>
    <p:extLst>
      <p:ext uri="{BB962C8B-B14F-4D97-AF65-F5344CB8AC3E}">
        <p14:creationId xmlns:p14="http://schemas.microsoft.com/office/powerpoint/2010/main" val="321020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A67E2-A628-5EC0-2AFD-91C143CB9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4" y="518474"/>
            <a:ext cx="11340445" cy="6089716"/>
          </a:xfrm>
        </p:spPr>
      </p:pic>
    </p:spTree>
    <p:extLst>
      <p:ext uri="{BB962C8B-B14F-4D97-AF65-F5344CB8AC3E}">
        <p14:creationId xmlns:p14="http://schemas.microsoft.com/office/powerpoint/2010/main" val="257045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6F317-ACEC-9BBA-75F0-A0A0F222F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0" y="113122"/>
            <a:ext cx="11038786" cy="6551629"/>
          </a:xfrm>
        </p:spPr>
      </p:pic>
    </p:spTree>
    <p:extLst>
      <p:ext uri="{BB962C8B-B14F-4D97-AF65-F5344CB8AC3E}">
        <p14:creationId xmlns:p14="http://schemas.microsoft.com/office/powerpoint/2010/main" val="6384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433EA-81BE-2236-9A18-40DDE73F9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3" y="377825"/>
            <a:ext cx="10292934" cy="5799138"/>
          </a:xfrm>
        </p:spPr>
      </p:pic>
    </p:spTree>
    <p:extLst>
      <p:ext uri="{BB962C8B-B14F-4D97-AF65-F5344CB8AC3E}">
        <p14:creationId xmlns:p14="http://schemas.microsoft.com/office/powerpoint/2010/main" val="299551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C88A7-D337-5E95-69ED-792172EFE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7" y="466725"/>
            <a:ext cx="10135145" cy="5710238"/>
          </a:xfrm>
        </p:spPr>
      </p:pic>
    </p:spTree>
    <p:extLst>
      <p:ext uri="{BB962C8B-B14F-4D97-AF65-F5344CB8AC3E}">
        <p14:creationId xmlns:p14="http://schemas.microsoft.com/office/powerpoint/2010/main" val="7319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2F052-CAF6-AD8D-954C-DD8D1E709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73377" y="-309898"/>
            <a:ext cx="6369377" cy="268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96CC53-AE5F-9580-4F3E-98346D8C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940" y="1743958"/>
            <a:ext cx="8063060" cy="348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1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EA6D4-20EA-87F0-CD99-08A57BA50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703" y="1251408"/>
            <a:ext cx="8653806" cy="43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6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DE393-40CE-13C7-AC14-DDBB0DFE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072"/>
            <a:ext cx="10515600" cy="625939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000" kern="0" dirty="0"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To use React : </a:t>
            </a:r>
            <a:endParaRPr lang="en-IN" sz="3000" kern="1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To Install Node.js and </a:t>
            </a:r>
            <a:r>
              <a:rPr lang="en-IN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React requires </a:t>
            </a: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(Node Package Manager) to manage dependencies and run the app.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Steps are as follows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Download and Install Node.js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IN" sz="1800" u="sng" kern="0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official Node.js website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Download the LTS (Long Term Support) version for your operating system.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Node.js installer will also install </a:t>
            </a:r>
            <a:r>
              <a:rPr lang="en-IN" sz="1800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(Node Package Manager) automatically.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Verify Installation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After installation, open a terminal (Command Prompt on Windows, Terminal on macOS/Linux) and check that Node.js and </a:t>
            </a:r>
            <a:r>
              <a:rPr lang="en-IN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are installed by running: 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node -v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–v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These commands print the installed versions of Node.js and </a:t>
            </a:r>
            <a:r>
              <a:rPr lang="en-IN" sz="18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0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C6B9-CEA2-B462-730F-BB08B72F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0"/>
            <a:ext cx="10515600" cy="590117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To Install Create React App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quickly set up a new React project, we use </a:t>
            </a:r>
            <a:r>
              <a:rPr lang="en-IN" sz="2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React App</a:t>
            </a: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a tool that generates the basic structure of a React app with all the necessary configurations.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 then Open a terminal and run the following command: 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create-react-app </a:t>
            </a:r>
            <a:r>
              <a:rPr lang="en-IN" sz="2400" kern="0" dirty="0"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my-app</a:t>
            </a:r>
            <a:endParaRPr lang="en-IN" sz="2400" kern="1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IN" sz="2400" kern="0" dirty="0"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my-app </a:t>
            </a: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with the name of project. 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b="1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npx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is a tool that comes with </a:t>
            </a:r>
            <a:r>
              <a:rPr lang="en-IN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(since version 5.2) and allows to run commands from packages without installing them globally.</a:t>
            </a: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93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4E8-EEA7-589E-2071-41F9FBFD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To Navigate to Project Folder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Once the command completes, you'll have a new directory with the name you provided (my-app). Navigate into that folder: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cd my-app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To Start the Development Server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start the development server and launch the React app in the browser, run: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will open our default browser and show the app running at </a:t>
            </a:r>
            <a:r>
              <a:rPr lang="en-IN" sz="2400" kern="0" dirty="0">
                <a:effectLst/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http://localhost:3000</a:t>
            </a:r>
            <a:endParaRPr lang="en-IN" sz="2400" kern="100" dirty="0">
              <a:effectLst/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853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94153-C9AD-C552-3695-B8F9AC64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608"/>
            <a:ext cx="10515600" cy="561135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To Open and Edit Our React App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Open the project folder (my-app) in any code editor (e.g., </a:t>
            </a:r>
            <a:r>
              <a:rPr lang="en-IN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Sublime Text</a:t>
            </a: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Inside the </a:t>
            </a:r>
            <a:r>
              <a:rPr lang="en-IN" sz="20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folder, </a:t>
            </a:r>
            <a:r>
              <a:rPr lang="en-IN" sz="20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'll find a file named App.js.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is where we can start editing our React components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97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910A3-994D-BC33-9BB6-B5077AFE1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" y="518474"/>
            <a:ext cx="10652289" cy="6193411"/>
          </a:xfrm>
        </p:spPr>
      </p:pic>
    </p:spTree>
    <p:extLst>
      <p:ext uri="{BB962C8B-B14F-4D97-AF65-F5344CB8AC3E}">
        <p14:creationId xmlns:p14="http://schemas.microsoft.com/office/powerpoint/2010/main" val="42264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FBE00-22D4-DFBC-F11A-C35A382F4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1" y="386500"/>
            <a:ext cx="10501460" cy="6127422"/>
          </a:xfrm>
        </p:spPr>
      </p:pic>
    </p:spTree>
    <p:extLst>
      <p:ext uri="{BB962C8B-B14F-4D97-AF65-F5344CB8AC3E}">
        <p14:creationId xmlns:p14="http://schemas.microsoft.com/office/powerpoint/2010/main" val="71817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389</Words>
  <Application>Microsoft Office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Office Theme</vt:lpstr>
      <vt:lpstr>App Development using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Chaitanya Chamarthi</dc:creator>
  <cp:lastModifiedBy>Krishna Chaitanya Chamarthi</cp:lastModifiedBy>
  <cp:revision>3</cp:revision>
  <dcterms:created xsi:type="dcterms:W3CDTF">2024-11-29T14:51:35Z</dcterms:created>
  <dcterms:modified xsi:type="dcterms:W3CDTF">2024-11-29T16:17:46Z</dcterms:modified>
</cp:coreProperties>
</file>