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4" r:id="rId6"/>
    <p:sldId id="265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CCECFF"/>
    <a:srgbClr val="FF99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1BE7F-5DCC-4D1C-87DA-6A117E7BC834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7A9F5-F927-428B-A6A9-D249E1FE0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7A9F5-F927-428B-A6A9-D249E1FE0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1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51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6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98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4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18BA1-B88A-4121-9E5B-825526BD3E8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FD328D-3DA4-4380-BDCB-CF794152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1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3384" y="407962"/>
            <a:ext cx="10353821" cy="443132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  <a:t/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  <a:t/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  <a:t/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  <a:t>CAREER IN 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  <a:t>	  </a:t>
            </a:r>
            <a:r>
              <a:rPr lang="en-US" b="1" dirty="0">
                <a:solidFill>
                  <a:srgbClr val="FFC000"/>
                </a:solidFill>
                <a:latin typeface="Georgia" panose="02040502050405020303" pitchFamily="18" charset="0"/>
                <a:cs typeface="Andalus" panose="02020603050405020304" pitchFamily="18" charset="-78"/>
              </a:rPr>
              <a:t>COMPUTER SCIENCE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  <a:t/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  <a:t/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ndalus" panose="02020603050405020304" pitchFamily="18" charset="-78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5303519"/>
            <a:ext cx="7904219" cy="14489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	  By Piyumi Radeeshani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2" y="3559127"/>
            <a:ext cx="5134709" cy="28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4" y="295629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9345" y="2072391"/>
            <a:ext cx="7547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/>
              <a:t>1. </a:t>
            </a:r>
            <a:r>
              <a:rPr lang="en-US" sz="4800"/>
              <a:t>Computer </a:t>
            </a:r>
            <a:r>
              <a:rPr lang="en-US" sz="4800" dirty="0"/>
              <a:t>Engineering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9345" y="4902812"/>
            <a:ext cx="6779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/>
              <a:t>3. </a:t>
            </a:r>
            <a:r>
              <a:rPr lang="en-US" sz="4800"/>
              <a:t>Software </a:t>
            </a:r>
            <a:r>
              <a:rPr lang="en-US" sz="4800" dirty="0"/>
              <a:t>Engineering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8868" y="3528187"/>
            <a:ext cx="7368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/>
              <a:t>2. </a:t>
            </a:r>
            <a:r>
              <a:rPr lang="en-US" sz="4800"/>
              <a:t>Information </a:t>
            </a:r>
            <a:r>
              <a:rPr lang="en-US" sz="4800" dirty="0"/>
              <a:t>Technology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7" y="1711329"/>
            <a:ext cx="2613932" cy="4341859"/>
          </a:xfrm>
        </p:spPr>
      </p:pic>
      <p:sp>
        <p:nvSpPr>
          <p:cNvPr id="19" name="TextBox 18"/>
          <p:cNvSpPr txBox="1"/>
          <p:nvPr/>
        </p:nvSpPr>
        <p:spPr>
          <a:xfrm>
            <a:off x="784761" y="2072391"/>
            <a:ext cx="2372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3 main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careers</a:t>
            </a:r>
          </a:p>
        </p:txBody>
      </p:sp>
    </p:spTree>
    <p:extLst>
      <p:ext uri="{BB962C8B-B14F-4D97-AF65-F5344CB8AC3E}">
        <p14:creationId xmlns:p14="http://schemas.microsoft.com/office/powerpoint/2010/main" val="19901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2" y="1716164"/>
            <a:ext cx="3643024" cy="2253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0050" y="1015355"/>
            <a:ext cx="5389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Computer Programmer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825" y="3954338"/>
            <a:ext cx="5555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Database Administrator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2" y="4654295"/>
            <a:ext cx="3643024" cy="21806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61112" y="99954"/>
            <a:ext cx="1705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JOBS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966" y="1023284"/>
            <a:ext cx="3636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Web Developer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47" y="1731170"/>
            <a:ext cx="3327681" cy="18718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36966" y="3602991"/>
            <a:ext cx="4557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Computer Network </a:t>
            </a:r>
          </a:p>
          <a:p>
            <a:r>
              <a:rPr lang="en-US" sz="4000" dirty="0"/>
              <a:t>        Architect</a:t>
            </a:r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186" y="4990329"/>
            <a:ext cx="3308225" cy="18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9243"/>
            <a:ext cx="46142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Systems Software </a:t>
            </a:r>
          </a:p>
          <a:p>
            <a:r>
              <a:rPr lang="en-US" sz="4000" dirty="0"/>
              <a:t>      Developer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5" y="1382682"/>
            <a:ext cx="3110279" cy="21775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57822" y="59243"/>
            <a:ext cx="5092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Applications  Software Developer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23" y="1282291"/>
            <a:ext cx="3146632" cy="21911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598" y="3560240"/>
            <a:ext cx="4423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Computer Systems</a:t>
            </a:r>
          </a:p>
          <a:p>
            <a:r>
              <a:rPr lang="en-US" sz="4000" dirty="0"/>
              <a:t>       Analyst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5" y="4978517"/>
            <a:ext cx="3329219" cy="18057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23119" y="3487556"/>
            <a:ext cx="4525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Computer Systems </a:t>
            </a:r>
          </a:p>
          <a:p>
            <a:r>
              <a:rPr lang="en-US" sz="4000" dirty="0"/>
              <a:t>    Administrator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98" y="4978517"/>
            <a:ext cx="3454398" cy="18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53218"/>
            <a:ext cx="11266138" cy="128016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Skills </a:t>
            </a:r>
            <a:r>
              <a:rPr lang="en-US" sz="6000">
                <a:solidFill>
                  <a:srgbClr val="FFC000"/>
                </a:solidFill>
              </a:rPr>
              <a:t>Need </a:t>
            </a:r>
            <a:r>
              <a:rPr lang="en-GB" sz="6000">
                <a:solidFill>
                  <a:srgbClr val="FFC000"/>
                </a:solidFill>
              </a:rPr>
              <a:t>Required:-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627076"/>
          </a:xfrm>
        </p:spPr>
        <p:txBody>
          <a:bodyPr>
            <a:normAutofit fontScale="25000" lnSpcReduction="200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12800" dirty="0"/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12800" dirty="0"/>
              <a:t>Educational background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sz="12800"/>
              <a:t>P</a:t>
            </a:r>
            <a:r>
              <a:rPr lang="en-US" sz="12800"/>
              <a:t>rogramming </a:t>
            </a:r>
            <a:r>
              <a:rPr lang="en-US" sz="12800" dirty="0"/>
              <a:t>languages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sz="12800"/>
              <a:t>S</a:t>
            </a:r>
            <a:r>
              <a:rPr lang="en-US" sz="12800"/>
              <a:t>oftware </a:t>
            </a:r>
            <a:r>
              <a:rPr lang="en-US" sz="12800" dirty="0"/>
              <a:t>engineering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12800" dirty="0"/>
              <a:t>Research or work experience 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sz="12800"/>
              <a:t>C</a:t>
            </a:r>
            <a:r>
              <a:rPr lang="en-US" sz="12800"/>
              <a:t>oping </a:t>
            </a:r>
            <a:r>
              <a:rPr lang="en-US" sz="12800" dirty="0"/>
              <a:t>with rapid technological changes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sz="12800"/>
              <a:t>P</a:t>
            </a:r>
            <a:r>
              <a:rPr lang="en-US" sz="12800"/>
              <a:t>roblem-solving </a:t>
            </a:r>
            <a:r>
              <a:rPr lang="en-US" sz="12800" dirty="0"/>
              <a:t>and </a:t>
            </a:r>
            <a:r>
              <a:rPr lang="en-US" sz="12800" dirty="0" err="1"/>
              <a:t>maths</a:t>
            </a:r>
            <a:endParaRPr lang="en-US" sz="12800" dirty="0"/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12800" dirty="0"/>
              <a:t>Communication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sz="12800"/>
              <a:t>Te</a:t>
            </a:r>
            <a:r>
              <a:rPr lang="en-US" sz="12800"/>
              <a:t>amwork </a:t>
            </a:r>
            <a:r>
              <a:rPr lang="en-US" sz="12800" dirty="0"/>
              <a:t>and leadership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GB" sz="12800"/>
              <a:t>C</a:t>
            </a:r>
            <a:r>
              <a:rPr lang="en-US" sz="12800"/>
              <a:t>oping </a:t>
            </a:r>
            <a:r>
              <a:rPr lang="en-US" sz="12800" dirty="0"/>
              <a:t>with rapid technological changes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534574"/>
            <a:ext cx="11406814" cy="98473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rgbClr val="FFC000"/>
                </a:solidFill>
              </a:rPr>
              <a:t>Why a Career in </a:t>
            </a:r>
            <a:r>
              <a:rPr lang="en-US" sz="4400" dirty="0">
                <a:solidFill>
                  <a:srgbClr val="FFC000"/>
                </a:solidFill>
              </a:rPr>
              <a:t>Computer Science</a:t>
            </a:r>
            <a:r>
              <a:rPr lang="en-GB" sz="4400" dirty="0">
                <a:solidFill>
                  <a:srgbClr val="FFC000"/>
                </a:solidFill>
              </a:rPr>
              <a:t>???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573" y="1713135"/>
            <a:ext cx="1188042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Enables you to solve complex, </a:t>
            </a:r>
            <a:r>
              <a:rPr lang="en-US" sz="3200" dirty="0" smtClean="0"/>
              <a:t>challenging problems.</a:t>
            </a:r>
            <a:endParaRPr lang="en-US" sz="3200" dirty="0"/>
          </a:p>
          <a:p>
            <a:pPr marL="571500" indent="-5715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Many types of lucrative careers</a:t>
            </a:r>
            <a:r>
              <a:rPr lang="en-US" sz="3200" dirty="0" smtClean="0"/>
              <a:t>.</a:t>
            </a:r>
            <a:endParaRPr lang="en-US" sz="3200" dirty="0"/>
          </a:p>
          <a:p>
            <a:pPr marL="571500" indent="-5715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3200" dirty="0" smtClean="0"/>
              <a:t>Helps </a:t>
            </a:r>
            <a:r>
              <a:rPr lang="en-US" sz="3200" dirty="0"/>
              <a:t>you even if your primary career choice </a:t>
            </a:r>
            <a:r>
              <a:rPr lang="en-US" sz="3200" dirty="0" smtClean="0"/>
              <a:t>is something  else.</a:t>
            </a:r>
          </a:p>
          <a:p>
            <a:pPr marL="571500" indent="-5715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Jobs are here </a:t>
            </a:r>
            <a:r>
              <a:rPr lang="en-US" sz="3200" dirty="0" smtClean="0"/>
              <a:t>,regardless </a:t>
            </a:r>
            <a:r>
              <a:rPr lang="en-US" sz="3200" dirty="0"/>
              <a:t>of where you </a:t>
            </a:r>
            <a:r>
              <a:rPr lang="en-US" sz="3200" dirty="0" smtClean="0"/>
              <a:t>are located.</a:t>
            </a:r>
          </a:p>
          <a:p>
            <a:pPr marL="571500" indent="-5715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Future opportunities in computing are </a:t>
            </a:r>
            <a:r>
              <a:rPr lang="en-US" sz="3200" dirty="0" smtClean="0"/>
              <a:t>without boundaries</a:t>
            </a:r>
            <a:r>
              <a:rPr lang="en-US" sz="3200" dirty="0"/>
              <a:t>.</a:t>
            </a:r>
          </a:p>
          <a:p>
            <a:pPr>
              <a:buClr>
                <a:srgbClr val="FFFF00"/>
              </a:buClr>
            </a:pPr>
            <a:endParaRPr lang="en-US" sz="3600" dirty="0"/>
          </a:p>
          <a:p>
            <a:pPr marL="571500" indent="-571500"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3600" dirty="0"/>
          </a:p>
          <a:p>
            <a:pPr marL="571500" indent="-571500"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3600" dirty="0">
              <a:latin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</a:endParaRPr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1" y="4919465"/>
            <a:ext cx="3422194" cy="1764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62" y="4847551"/>
            <a:ext cx="3570157" cy="1836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71" y="4898622"/>
            <a:ext cx="2676685" cy="17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4060" y="239150"/>
            <a:ext cx="3501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0" y="3398433"/>
            <a:ext cx="4720491" cy="3149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3971119"/>
            <a:ext cx="3562350" cy="2576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5586" y="1237683"/>
            <a:ext cx="10775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</a:pPr>
            <a:r>
              <a:rPr lang="en-US" sz="3600" dirty="0">
                <a:solidFill>
                  <a:srgbClr val="FF9999"/>
                </a:solidFill>
              </a:rPr>
              <a:t>Do you like to</a:t>
            </a:r>
            <a:r>
              <a:rPr lang="en-GB" sz="3600" dirty="0">
                <a:solidFill>
                  <a:srgbClr val="FF9999"/>
                </a:solidFill>
              </a:rPr>
              <a:t> get</a:t>
            </a:r>
            <a:r>
              <a:rPr lang="en-US" sz="3600" dirty="0">
                <a:solidFill>
                  <a:srgbClr val="FF9999"/>
                </a:solidFill>
              </a:rPr>
              <a:t> involve</a:t>
            </a:r>
            <a:r>
              <a:rPr lang="en-GB" sz="3600" dirty="0">
                <a:solidFill>
                  <a:srgbClr val="FF9999"/>
                </a:solidFill>
              </a:rPr>
              <a:t> in a </a:t>
            </a:r>
            <a:r>
              <a:rPr lang="en-US" sz="3600" dirty="0">
                <a:solidFill>
                  <a:srgbClr val="FF9999"/>
                </a:solidFill>
              </a:rPr>
              <a:t>career </a:t>
            </a:r>
            <a:r>
              <a:rPr lang="en-GB" sz="3600" dirty="0">
                <a:solidFill>
                  <a:srgbClr val="FF9999"/>
                </a:solidFill>
              </a:rPr>
              <a:t>with </a:t>
            </a:r>
            <a:r>
              <a:rPr lang="en-GB" sz="3600" b="1" dirty="0">
                <a:solidFill>
                  <a:srgbClr val="FFFF00"/>
                </a:solidFill>
              </a:rPr>
              <a:t>COMPUTER SCIENCE</a:t>
            </a:r>
            <a:r>
              <a:rPr lang="en-GB" sz="3600" dirty="0">
                <a:solidFill>
                  <a:srgbClr val="FF9999"/>
                </a:solidFill>
              </a:rPr>
              <a:t>?</a:t>
            </a:r>
            <a:r>
              <a:rPr lang="en-US" sz="3600" dirty="0" smtClean="0">
                <a:solidFill>
                  <a:srgbClr val="FF9999"/>
                </a:solidFill>
              </a:rPr>
              <a:t>??</a:t>
            </a:r>
            <a:endParaRPr lang="en-US" sz="3600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212" y="1913206"/>
            <a:ext cx="73420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C000"/>
                </a:solidFill>
              </a:rPr>
              <a:t> </a:t>
            </a:r>
            <a:r>
              <a:rPr lang="en-GB" sz="6600" dirty="0">
                <a:solidFill>
                  <a:srgbClr val="FFC000"/>
                </a:solidFill>
              </a:rPr>
              <a:t>Now it is </a:t>
            </a:r>
            <a:r>
              <a:rPr lang="en-GB" sz="6600" b="1" dirty="0">
                <a:solidFill>
                  <a:srgbClr val="FFFF00"/>
                </a:solidFill>
              </a:rPr>
              <a:t>TIME</a:t>
            </a:r>
          </a:p>
          <a:p>
            <a:r>
              <a:rPr lang="en-GB" sz="6600" dirty="0">
                <a:solidFill>
                  <a:srgbClr val="FFC000"/>
                </a:solidFill>
              </a:rPr>
              <a:t> to </a:t>
            </a:r>
            <a:r>
              <a:rPr lang="en-GB" sz="6600" dirty="0" smtClean="0">
                <a:solidFill>
                  <a:srgbClr val="FFC000"/>
                </a:solidFill>
              </a:rPr>
              <a:t>clarify </a:t>
            </a:r>
            <a:r>
              <a:rPr lang="en-GB" sz="6600" dirty="0">
                <a:solidFill>
                  <a:srgbClr val="FFC000"/>
                </a:solidFill>
              </a:rPr>
              <a:t>your</a:t>
            </a:r>
          </a:p>
          <a:p>
            <a:r>
              <a:rPr lang="en-GB" sz="6600" dirty="0">
                <a:solidFill>
                  <a:srgbClr val="FFC000"/>
                </a:solidFill>
              </a:rPr>
              <a:t>           </a:t>
            </a:r>
            <a:r>
              <a:rPr lang="en-GB" sz="6600" b="1" dirty="0">
                <a:solidFill>
                  <a:srgbClr val="FFFF00"/>
                </a:solidFill>
              </a:rPr>
              <a:t>DOUBTS</a:t>
            </a:r>
            <a:r>
              <a:rPr lang="en-GB" sz="6600" dirty="0">
                <a:solidFill>
                  <a:srgbClr val="FFC000"/>
                </a:solidFill>
              </a:rPr>
              <a:t>...</a:t>
            </a:r>
            <a:r>
              <a:rPr lang="en-US" sz="6600" dirty="0">
                <a:solidFill>
                  <a:srgbClr val="FFC000"/>
                </a:solidFill>
              </a:rPr>
              <a:t> </a:t>
            </a:r>
            <a:endParaRPr lang="en-US" sz="6600" dirty="0" smtClean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0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9982" y="2475915"/>
            <a:ext cx="49437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C000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0543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887</TotalTime>
  <Words>165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Andalus</vt:lpstr>
      <vt:lpstr>Arial</vt:lpstr>
      <vt:lpstr>Calibri</vt:lpstr>
      <vt:lpstr>Georgia</vt:lpstr>
      <vt:lpstr>Trebuchet MS</vt:lpstr>
      <vt:lpstr>Wingdings</vt:lpstr>
      <vt:lpstr>Wingdings 3</vt:lpstr>
      <vt:lpstr>Facet</vt:lpstr>
      <vt:lpstr>   CAREER IN     COMPUTER SCIENCE   </vt:lpstr>
      <vt:lpstr>INTRODUCTION</vt:lpstr>
      <vt:lpstr>PowerPoint Presentation</vt:lpstr>
      <vt:lpstr>PowerPoint Presentation</vt:lpstr>
      <vt:lpstr>Skills Need Required:-  </vt:lpstr>
      <vt:lpstr>Why a Career in Computer Science???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piyumi radeeshani</dc:creator>
  <cp:lastModifiedBy>piyumi radeeshani</cp:lastModifiedBy>
  <cp:revision>65</cp:revision>
  <dcterms:created xsi:type="dcterms:W3CDTF">2016-02-22T17:34:01Z</dcterms:created>
  <dcterms:modified xsi:type="dcterms:W3CDTF">2016-02-25T00:19:57Z</dcterms:modified>
</cp:coreProperties>
</file>