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70" r:id="rId3"/>
    <p:sldId id="257" r:id="rId4"/>
    <p:sldId id="260" r:id="rId5"/>
    <p:sldId id="258" r:id="rId6"/>
    <p:sldId id="261" r:id="rId7"/>
    <p:sldId id="267" r:id="rId8"/>
    <p:sldId id="268"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99E8BA-4AC9-4393-A57F-0FDC2B6F4923}" v="850" dt="2022-10-26T19:28:31.886"/>
    <p1510:client id="{6735F069-01CA-4AE0-B3A4-7E2334E69FB6}" v="777" dt="2022-10-26T19:28:20.517"/>
    <p1510:client id="{6BBDF8CA-2B72-4FFF-8485-37BA7E163719}" v="1" dt="2022-10-31T18:51:08.962"/>
    <p1510:client id="{9C7B09BC-5422-464E-8243-D8518307E59C}" v="1456" dt="2022-10-26T19:08:49.035"/>
    <p1510:client id="{D8E11E6E-FFA3-421B-B0A7-0839A5CDF2A9}" v="1572" dt="2022-10-26T19:29:32.484"/>
    <p1510:client id="{DCFC0A01-D9FA-4D4C-BBC8-6640AC4D3EC4}" v="3" dt="2022-10-31T15:39:17.4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6BBDF8CA-2B72-4FFF-8485-37BA7E163719}"/>
    <pc:docChg chg="modSld">
      <pc:chgData name="Guest User" userId="" providerId="Windows Live" clId="Web-{6BBDF8CA-2B72-4FFF-8485-37BA7E163719}" dt="2022-10-31T18:51:08.962" v="0"/>
      <pc:docMkLst>
        <pc:docMk/>
      </pc:docMkLst>
      <pc:sldChg chg="delAnim modAnim">
        <pc:chgData name="Guest User" userId="" providerId="Windows Live" clId="Web-{6BBDF8CA-2B72-4FFF-8485-37BA7E163719}" dt="2022-10-31T18:51:08.962" v="0"/>
        <pc:sldMkLst>
          <pc:docMk/>
          <pc:sldMk cId="109857222" sldId="256"/>
        </pc:sldMkLst>
      </pc:sldChg>
    </pc:docChg>
  </pc:docChgLst>
  <pc:docChgLst>
    <pc:chgData name="Veronica" userId="450f9406b55d779a" providerId="LiveId" clId="{4899E8BA-4AC9-4393-A57F-0FDC2B6F4923}"/>
    <pc:docChg chg="undo custSel addSld delSld modSld sldOrd">
      <pc:chgData name="Veronica" userId="450f9406b55d779a" providerId="LiveId" clId="{4899E8BA-4AC9-4393-A57F-0FDC2B6F4923}" dt="2022-10-26T19:28:31.887" v="851" actId="5793"/>
      <pc:docMkLst>
        <pc:docMk/>
      </pc:docMkLst>
      <pc:sldChg chg="modSp mod ord">
        <pc:chgData name="Veronica" userId="450f9406b55d779a" providerId="LiveId" clId="{4899E8BA-4AC9-4393-A57F-0FDC2B6F4923}" dt="2022-10-26T19:28:31.887" v="851" actId="5793"/>
        <pc:sldMkLst>
          <pc:docMk/>
          <pc:sldMk cId="2154716049" sldId="257"/>
        </pc:sldMkLst>
        <pc:spChg chg="mod">
          <ac:chgData name="Veronica" userId="450f9406b55d779a" providerId="LiveId" clId="{4899E8BA-4AC9-4393-A57F-0FDC2B6F4923}" dt="2022-10-26T19:28:31.887" v="851" actId="5793"/>
          <ac:spMkLst>
            <pc:docMk/>
            <pc:sldMk cId="2154716049" sldId="257"/>
            <ac:spMk id="3" creationId="{05647D3F-C868-AF7D-65BC-4658BDCA784D}"/>
          </ac:spMkLst>
        </pc:spChg>
      </pc:sldChg>
      <pc:sldChg chg="new del">
        <pc:chgData name="Veronica" userId="450f9406b55d779a" providerId="LiveId" clId="{4899E8BA-4AC9-4393-A57F-0FDC2B6F4923}" dt="2022-10-26T18:36:37.610" v="1" actId="2696"/>
        <pc:sldMkLst>
          <pc:docMk/>
          <pc:sldMk cId="468865188" sldId="258"/>
        </pc:sldMkLst>
      </pc:sldChg>
      <pc:sldChg chg="new del">
        <pc:chgData name="Veronica" userId="450f9406b55d779a" providerId="LiveId" clId="{4899E8BA-4AC9-4393-A57F-0FDC2B6F4923}" dt="2022-10-26T18:36:53.652" v="3" actId="47"/>
        <pc:sldMkLst>
          <pc:docMk/>
          <pc:sldMk cId="516036982" sldId="258"/>
        </pc:sldMkLst>
      </pc:sldChg>
      <pc:sldChg chg="modSp add mod ord modNotesTx">
        <pc:chgData name="Veronica" userId="450f9406b55d779a" providerId="LiveId" clId="{4899E8BA-4AC9-4393-A57F-0FDC2B6F4923}" dt="2022-10-26T19:22:50.455" v="700" actId="20577"/>
        <pc:sldMkLst>
          <pc:docMk/>
          <pc:sldMk cId="2559214467" sldId="258"/>
        </pc:sldMkLst>
        <pc:spChg chg="mod">
          <ac:chgData name="Veronica" userId="450f9406b55d779a" providerId="LiveId" clId="{4899E8BA-4AC9-4393-A57F-0FDC2B6F4923}" dt="2022-10-26T18:39:24.388" v="18" actId="20577"/>
          <ac:spMkLst>
            <pc:docMk/>
            <pc:sldMk cId="2559214467" sldId="258"/>
            <ac:spMk id="2" creationId="{CB4F3C45-9C31-6170-B889-74527A8783C2}"/>
          </ac:spMkLst>
        </pc:spChg>
        <pc:spChg chg="mod">
          <ac:chgData name="Veronica" userId="450f9406b55d779a" providerId="LiveId" clId="{4899E8BA-4AC9-4393-A57F-0FDC2B6F4923}" dt="2022-10-26T18:59:12.844" v="448" actId="27636"/>
          <ac:spMkLst>
            <pc:docMk/>
            <pc:sldMk cId="2559214467" sldId="258"/>
            <ac:spMk id="3" creationId="{05647D3F-C868-AF7D-65BC-4658BDCA784D}"/>
          </ac:spMkLst>
        </pc:spChg>
      </pc:sldChg>
      <pc:sldChg chg="modSp add mod">
        <pc:chgData name="Veronica" userId="450f9406b55d779a" providerId="LiveId" clId="{4899E8BA-4AC9-4393-A57F-0FDC2B6F4923}" dt="2022-10-26T18:39:47.012" v="33" actId="20577"/>
        <pc:sldMkLst>
          <pc:docMk/>
          <pc:sldMk cId="3965739811" sldId="261"/>
        </pc:sldMkLst>
        <pc:spChg chg="mod">
          <ac:chgData name="Veronica" userId="450f9406b55d779a" providerId="LiveId" clId="{4899E8BA-4AC9-4393-A57F-0FDC2B6F4923}" dt="2022-10-26T18:39:47.012" v="33" actId="20577"/>
          <ac:spMkLst>
            <pc:docMk/>
            <pc:sldMk cId="3965739811" sldId="261"/>
            <ac:spMk id="2" creationId="{CB4F3C45-9C31-6170-B889-74527A8783C2}"/>
          </ac:spMkLst>
        </pc:spChg>
      </pc:sldChg>
      <pc:sldChg chg="modSp add mod modNotesTx">
        <pc:chgData name="Veronica" userId="450f9406b55d779a" providerId="LiveId" clId="{4899E8BA-4AC9-4393-A57F-0FDC2B6F4923}" dt="2022-10-26T19:23:37.945" v="754" actId="20577"/>
        <pc:sldMkLst>
          <pc:docMk/>
          <pc:sldMk cId="1763804471" sldId="262"/>
        </pc:sldMkLst>
        <pc:spChg chg="mod">
          <ac:chgData name="Veronica" userId="450f9406b55d779a" providerId="LiveId" clId="{4899E8BA-4AC9-4393-A57F-0FDC2B6F4923}" dt="2022-10-26T18:40:00.951" v="53" actId="20577"/>
          <ac:spMkLst>
            <pc:docMk/>
            <pc:sldMk cId="1763804471" sldId="262"/>
            <ac:spMk id="2" creationId="{CB4F3C45-9C31-6170-B889-74527A8783C2}"/>
          </ac:spMkLst>
        </pc:spChg>
        <pc:spChg chg="mod">
          <ac:chgData name="Veronica" userId="450f9406b55d779a" providerId="LiveId" clId="{4899E8BA-4AC9-4393-A57F-0FDC2B6F4923}" dt="2022-10-26T18:52:54.019" v="426" actId="20577"/>
          <ac:spMkLst>
            <pc:docMk/>
            <pc:sldMk cId="1763804471" sldId="262"/>
            <ac:spMk id="3" creationId="{05647D3F-C868-AF7D-65BC-4658BDCA784D}"/>
          </ac:spMkLst>
        </pc:spChg>
      </pc:sldChg>
      <pc:sldChg chg="modSp add mod modNotesTx">
        <pc:chgData name="Veronica" userId="450f9406b55d779a" providerId="LiveId" clId="{4899E8BA-4AC9-4393-A57F-0FDC2B6F4923}" dt="2022-10-26T19:23:45.434" v="759" actId="20577"/>
        <pc:sldMkLst>
          <pc:docMk/>
          <pc:sldMk cId="2902866707" sldId="263"/>
        </pc:sldMkLst>
        <pc:spChg chg="mod">
          <ac:chgData name="Veronica" userId="450f9406b55d779a" providerId="LiveId" clId="{4899E8BA-4AC9-4393-A57F-0FDC2B6F4923}" dt="2022-10-26T18:40:15.120" v="70" actId="20577"/>
          <ac:spMkLst>
            <pc:docMk/>
            <pc:sldMk cId="2902866707" sldId="263"/>
            <ac:spMk id="2" creationId="{CB4F3C45-9C31-6170-B889-74527A8783C2}"/>
          </ac:spMkLst>
        </pc:spChg>
      </pc:sldChg>
      <pc:sldChg chg="modSp add mod modNotesTx">
        <pc:chgData name="Veronica" userId="450f9406b55d779a" providerId="LiveId" clId="{4899E8BA-4AC9-4393-A57F-0FDC2B6F4923}" dt="2022-10-26T19:23:54.451" v="764" actId="20577"/>
        <pc:sldMkLst>
          <pc:docMk/>
          <pc:sldMk cId="4118863992" sldId="264"/>
        </pc:sldMkLst>
        <pc:spChg chg="mod">
          <ac:chgData name="Veronica" userId="450f9406b55d779a" providerId="LiveId" clId="{4899E8BA-4AC9-4393-A57F-0FDC2B6F4923}" dt="2022-10-26T18:40:31.578" v="95" actId="20577"/>
          <ac:spMkLst>
            <pc:docMk/>
            <pc:sldMk cId="4118863992" sldId="264"/>
            <ac:spMk id="2" creationId="{CB4F3C45-9C31-6170-B889-74527A8783C2}"/>
          </ac:spMkLst>
        </pc:spChg>
      </pc:sldChg>
      <pc:sldChg chg="modSp add mod modNotesTx">
        <pc:chgData name="Veronica" userId="450f9406b55d779a" providerId="LiveId" clId="{4899E8BA-4AC9-4393-A57F-0FDC2B6F4923}" dt="2022-10-26T19:24:18.129" v="806" actId="20577"/>
        <pc:sldMkLst>
          <pc:docMk/>
          <pc:sldMk cId="3392304422" sldId="265"/>
        </pc:sldMkLst>
        <pc:spChg chg="mod">
          <ac:chgData name="Veronica" userId="450f9406b55d779a" providerId="LiveId" clId="{4899E8BA-4AC9-4393-A57F-0FDC2B6F4923}" dt="2022-10-26T18:40:41.885" v="112" actId="20577"/>
          <ac:spMkLst>
            <pc:docMk/>
            <pc:sldMk cId="3392304422" sldId="265"/>
            <ac:spMk id="2" creationId="{CB4F3C45-9C31-6170-B889-74527A8783C2}"/>
          </ac:spMkLst>
        </pc:spChg>
        <pc:spChg chg="mod">
          <ac:chgData name="Veronica" userId="450f9406b55d779a" providerId="LiveId" clId="{4899E8BA-4AC9-4393-A57F-0FDC2B6F4923}" dt="2022-10-26T19:06:18.460" v="688" actId="313"/>
          <ac:spMkLst>
            <pc:docMk/>
            <pc:sldMk cId="3392304422" sldId="265"/>
            <ac:spMk id="3" creationId="{05647D3F-C868-AF7D-65BC-4658BDCA784D}"/>
          </ac:spMkLst>
        </pc:spChg>
      </pc:sldChg>
      <pc:sldChg chg="modSp add mod">
        <pc:chgData name="Veronica" userId="450f9406b55d779a" providerId="LiveId" clId="{4899E8BA-4AC9-4393-A57F-0FDC2B6F4923}" dt="2022-10-26T18:41:11.199" v="135" actId="20577"/>
        <pc:sldMkLst>
          <pc:docMk/>
          <pc:sldMk cId="3304128470" sldId="266"/>
        </pc:sldMkLst>
        <pc:spChg chg="mod">
          <ac:chgData name="Veronica" userId="450f9406b55d779a" providerId="LiveId" clId="{4899E8BA-4AC9-4393-A57F-0FDC2B6F4923}" dt="2022-10-26T18:41:11.199" v="135" actId="20577"/>
          <ac:spMkLst>
            <pc:docMk/>
            <pc:sldMk cId="3304128470" sldId="266"/>
            <ac:spMk id="2" creationId="{CB4F3C45-9C31-6170-B889-74527A8783C2}"/>
          </ac:spMkLst>
        </pc:spChg>
      </pc:sldChg>
    </pc:docChg>
  </pc:docChgLst>
  <pc:docChgLst>
    <pc:chgData name="Mars Eid" userId="2a9722266c5a0df2" providerId="LiveId" clId="{9C7B09BC-5422-464E-8243-D8518307E59C}"/>
    <pc:docChg chg="undo custSel addSld modSld">
      <pc:chgData name="Mars Eid" userId="2a9722266c5a0df2" providerId="LiveId" clId="{9C7B09BC-5422-464E-8243-D8518307E59C}" dt="2022-10-26T19:08:49.036" v="1455" actId="5793"/>
      <pc:docMkLst>
        <pc:docMk/>
      </pc:docMkLst>
      <pc:sldChg chg="modSp new mod">
        <pc:chgData name="Mars Eid" userId="2a9722266c5a0df2" providerId="LiveId" clId="{9C7B09BC-5422-464E-8243-D8518307E59C}" dt="2022-10-26T18:45:23.065" v="491" actId="20577"/>
        <pc:sldMkLst>
          <pc:docMk/>
          <pc:sldMk cId="2154716049" sldId="257"/>
        </pc:sldMkLst>
        <pc:spChg chg="mod">
          <ac:chgData name="Mars Eid" userId="2a9722266c5a0df2" providerId="LiveId" clId="{9C7B09BC-5422-464E-8243-D8518307E59C}" dt="2022-10-26T18:36:00.160" v="138" actId="122"/>
          <ac:spMkLst>
            <pc:docMk/>
            <pc:sldMk cId="2154716049" sldId="257"/>
            <ac:spMk id="2" creationId="{CB4F3C45-9C31-6170-B889-74527A8783C2}"/>
          </ac:spMkLst>
        </pc:spChg>
        <pc:spChg chg="mod">
          <ac:chgData name="Mars Eid" userId="2a9722266c5a0df2" providerId="LiveId" clId="{9C7B09BC-5422-464E-8243-D8518307E59C}" dt="2022-10-26T18:45:23.065" v="491" actId="20577"/>
          <ac:spMkLst>
            <pc:docMk/>
            <pc:sldMk cId="2154716049" sldId="257"/>
            <ac:spMk id="3" creationId="{05647D3F-C868-AF7D-65BC-4658BDCA784D}"/>
          </ac:spMkLst>
        </pc:spChg>
      </pc:sldChg>
      <pc:sldChg chg="modSp mod">
        <pc:chgData name="Mars Eid" userId="2a9722266c5a0df2" providerId="LiveId" clId="{9C7B09BC-5422-464E-8243-D8518307E59C}" dt="2022-10-26T19:06:25.882" v="1426" actId="27636"/>
        <pc:sldMkLst>
          <pc:docMk/>
          <pc:sldMk cId="2559214467" sldId="258"/>
        </pc:sldMkLst>
        <pc:spChg chg="mod">
          <ac:chgData name="Mars Eid" userId="2a9722266c5a0df2" providerId="LiveId" clId="{9C7B09BC-5422-464E-8243-D8518307E59C}" dt="2022-10-26T19:06:25.882" v="1426" actId="27636"/>
          <ac:spMkLst>
            <pc:docMk/>
            <pc:sldMk cId="2559214467" sldId="258"/>
            <ac:spMk id="3" creationId="{05647D3F-C868-AF7D-65BC-4658BDCA784D}"/>
          </ac:spMkLst>
        </pc:spChg>
      </pc:sldChg>
      <pc:sldChg chg="modSp mod">
        <pc:chgData name="Mars Eid" userId="2a9722266c5a0df2" providerId="LiveId" clId="{9C7B09BC-5422-464E-8243-D8518307E59C}" dt="2022-10-26T19:06:40.895" v="1427" actId="255"/>
        <pc:sldMkLst>
          <pc:docMk/>
          <pc:sldMk cId="2902866707" sldId="263"/>
        </pc:sldMkLst>
        <pc:spChg chg="mod">
          <ac:chgData name="Mars Eid" userId="2a9722266c5a0df2" providerId="LiveId" clId="{9C7B09BC-5422-464E-8243-D8518307E59C}" dt="2022-10-26T19:06:40.895" v="1427" actId="255"/>
          <ac:spMkLst>
            <pc:docMk/>
            <pc:sldMk cId="2902866707" sldId="263"/>
            <ac:spMk id="3" creationId="{05647D3F-C868-AF7D-65BC-4658BDCA784D}"/>
          </ac:spMkLst>
        </pc:spChg>
      </pc:sldChg>
      <pc:sldChg chg="modSp mod">
        <pc:chgData name="Mars Eid" userId="2a9722266c5a0df2" providerId="LiveId" clId="{9C7B09BC-5422-464E-8243-D8518307E59C}" dt="2022-10-26T19:08:49.036" v="1455" actId="5793"/>
        <pc:sldMkLst>
          <pc:docMk/>
          <pc:sldMk cId="4118863992" sldId="264"/>
        </pc:sldMkLst>
        <pc:spChg chg="mod">
          <ac:chgData name="Mars Eid" userId="2a9722266c5a0df2" providerId="LiveId" clId="{9C7B09BC-5422-464E-8243-D8518307E59C}" dt="2022-10-26T19:08:49.036" v="1455" actId="5793"/>
          <ac:spMkLst>
            <pc:docMk/>
            <pc:sldMk cId="4118863992" sldId="264"/>
            <ac:spMk id="3" creationId="{05647D3F-C868-AF7D-65BC-4658BDCA784D}"/>
          </ac:spMkLst>
        </pc:spChg>
      </pc:sldChg>
    </pc:docChg>
  </pc:docChgLst>
  <pc:docChgLst>
    <pc:chgData name="Guest User" providerId="Windows Live" clId="Web-{6735F069-01CA-4AE0-B3A4-7E2334E69FB6}"/>
    <pc:docChg chg="addSld delSld modSld sldOrd addMainMaster delMainMaster">
      <pc:chgData name="Guest User" userId="" providerId="Windows Live" clId="Web-{6735F069-01CA-4AE0-B3A4-7E2334E69FB6}" dt="2022-10-26T19:28:20.517" v="761" actId="20577"/>
      <pc:docMkLst>
        <pc:docMk/>
      </pc:docMkLst>
      <pc:sldChg chg="addSp delSp modSp mod modClrScheme delDesignElem chgLayout">
        <pc:chgData name="Guest User" userId="" providerId="Windows Live" clId="Web-{6735F069-01CA-4AE0-B3A4-7E2334E69FB6}" dt="2022-10-26T18:48:52.918" v="93"/>
        <pc:sldMkLst>
          <pc:docMk/>
          <pc:sldMk cId="109857222" sldId="256"/>
        </pc:sldMkLst>
        <pc:spChg chg="mod ord">
          <ac:chgData name="Guest User" userId="" providerId="Windows Live" clId="Web-{6735F069-01CA-4AE0-B3A4-7E2334E69FB6}" dt="2022-10-26T18:48:52.918" v="93"/>
          <ac:spMkLst>
            <pc:docMk/>
            <pc:sldMk cId="109857222" sldId="256"/>
            <ac:spMk id="2" creationId="{00000000-0000-0000-0000-000000000000}"/>
          </ac:spMkLst>
        </pc:spChg>
        <pc:spChg chg="mod ord">
          <ac:chgData name="Guest User" userId="" providerId="Windows Live" clId="Web-{6735F069-01CA-4AE0-B3A4-7E2334E69FB6}" dt="2022-10-26T18:48:52.918" v="93"/>
          <ac:spMkLst>
            <pc:docMk/>
            <pc:sldMk cId="109857222" sldId="256"/>
            <ac:spMk id="3" creationId="{00000000-0000-0000-0000-000000000000}"/>
          </ac:spMkLst>
        </pc:spChg>
        <pc:spChg chg="add del">
          <ac:chgData name="Guest User" userId="" providerId="Windows Live" clId="Web-{6735F069-01CA-4AE0-B3A4-7E2334E69FB6}" dt="2022-10-26T18:48:52.918" v="93"/>
          <ac:spMkLst>
            <pc:docMk/>
            <pc:sldMk cId="109857222" sldId="256"/>
            <ac:spMk id="53" creationId="{4609862E-48F9-45AC-8D44-67A0268A7935}"/>
          </ac:spMkLst>
        </pc:spChg>
        <pc:grpChg chg="add del">
          <ac:chgData name="Guest User" userId="" providerId="Windows Live" clId="Web-{6735F069-01CA-4AE0-B3A4-7E2334E69FB6}" dt="2022-10-26T18:48:52.918" v="93"/>
          <ac:grpSpMkLst>
            <pc:docMk/>
            <pc:sldMk cId="109857222" sldId="256"/>
            <ac:grpSpMk id="54" creationId="{C97986E7-0E3C-4F64-886E-935DDCB83AA7}"/>
          </ac:grpSpMkLst>
        </pc:grpChg>
      </pc:sldChg>
      <pc:sldChg chg="addSp delSp modSp mod modClrScheme delDesignElem chgLayout">
        <pc:chgData name="Guest User" userId="" providerId="Windows Live" clId="Web-{6735F069-01CA-4AE0-B3A4-7E2334E69FB6}" dt="2022-10-26T19:28:20.517" v="761" actId="20577"/>
        <pc:sldMkLst>
          <pc:docMk/>
          <pc:sldMk cId="2154716049" sldId="257"/>
        </pc:sldMkLst>
        <pc:spChg chg="mod ord">
          <ac:chgData name="Guest User" userId="" providerId="Windows Live" clId="Web-{6735F069-01CA-4AE0-B3A4-7E2334E69FB6}" dt="2022-10-26T18:48:52.918" v="93"/>
          <ac:spMkLst>
            <pc:docMk/>
            <pc:sldMk cId="2154716049" sldId="257"/>
            <ac:spMk id="2" creationId="{CB4F3C45-9C31-6170-B889-74527A8783C2}"/>
          </ac:spMkLst>
        </pc:spChg>
        <pc:spChg chg="mod ord">
          <ac:chgData name="Guest User" userId="" providerId="Windows Live" clId="Web-{6735F069-01CA-4AE0-B3A4-7E2334E69FB6}" dt="2022-10-26T19:28:20.517" v="761" actId="20577"/>
          <ac:spMkLst>
            <pc:docMk/>
            <pc:sldMk cId="2154716049" sldId="257"/>
            <ac:spMk id="3" creationId="{05647D3F-C868-AF7D-65BC-4658BDCA784D}"/>
          </ac:spMkLst>
        </pc:spChg>
        <pc:spChg chg="add del">
          <ac:chgData name="Guest User" userId="" providerId="Windows Live" clId="Web-{6735F069-01CA-4AE0-B3A4-7E2334E69FB6}" dt="2022-10-26T18:48:52.918" v="93"/>
          <ac:spMkLst>
            <pc:docMk/>
            <pc:sldMk cId="2154716049" sldId="257"/>
            <ac:spMk id="8" creationId="{CADF2543-1B6F-4FBC-A7AF-53A0430E05AB}"/>
          </ac:spMkLst>
        </pc:spChg>
        <pc:grpChg chg="add del">
          <ac:chgData name="Guest User" userId="" providerId="Windows Live" clId="Web-{6735F069-01CA-4AE0-B3A4-7E2334E69FB6}" dt="2022-10-26T18:48:52.918" v="93"/>
          <ac:grpSpMkLst>
            <pc:docMk/>
            <pc:sldMk cId="2154716049" sldId="257"/>
            <ac:grpSpMk id="10" creationId="{A80A6E81-6B71-43DF-877B-E964A9A4CB68}"/>
          </ac:grpSpMkLst>
        </pc:grpChg>
      </pc:sldChg>
      <pc:sldChg chg="addSp delSp modSp mod ord modClrScheme delDesignElem chgLayout">
        <pc:chgData name="Guest User" userId="" providerId="Windows Live" clId="Web-{6735F069-01CA-4AE0-B3A4-7E2334E69FB6}" dt="2022-10-26T18:48:52.918" v="93"/>
        <pc:sldMkLst>
          <pc:docMk/>
          <pc:sldMk cId="2559214467" sldId="258"/>
        </pc:sldMkLst>
        <pc:spChg chg="mod ord">
          <ac:chgData name="Guest User" userId="" providerId="Windows Live" clId="Web-{6735F069-01CA-4AE0-B3A4-7E2334E69FB6}" dt="2022-10-26T18:48:52.918" v="93"/>
          <ac:spMkLst>
            <pc:docMk/>
            <pc:sldMk cId="2559214467" sldId="258"/>
            <ac:spMk id="2" creationId="{CB4F3C45-9C31-6170-B889-74527A8783C2}"/>
          </ac:spMkLst>
        </pc:spChg>
        <pc:spChg chg="mod ord">
          <ac:chgData name="Guest User" userId="" providerId="Windows Live" clId="Web-{6735F069-01CA-4AE0-B3A4-7E2334E69FB6}" dt="2022-10-26T18:48:52.918" v="93"/>
          <ac:spMkLst>
            <pc:docMk/>
            <pc:sldMk cId="2559214467" sldId="258"/>
            <ac:spMk id="3" creationId="{05647D3F-C868-AF7D-65BC-4658BDCA784D}"/>
          </ac:spMkLst>
        </pc:spChg>
        <pc:spChg chg="add del">
          <ac:chgData name="Guest User" userId="" providerId="Windows Live" clId="Web-{6735F069-01CA-4AE0-B3A4-7E2334E69FB6}" dt="2022-10-26T18:48:52.918" v="93"/>
          <ac:spMkLst>
            <pc:docMk/>
            <pc:sldMk cId="2559214467" sldId="258"/>
            <ac:spMk id="8" creationId="{CADF2543-1B6F-4FBC-A7AF-53A0430E05AB}"/>
          </ac:spMkLst>
        </pc:spChg>
        <pc:grpChg chg="add del">
          <ac:chgData name="Guest User" userId="" providerId="Windows Live" clId="Web-{6735F069-01CA-4AE0-B3A4-7E2334E69FB6}" dt="2022-10-26T18:48:52.918" v="93"/>
          <ac:grpSpMkLst>
            <pc:docMk/>
            <pc:sldMk cId="2559214467" sldId="258"/>
            <ac:grpSpMk id="10" creationId="{A80A6E81-6B71-43DF-877B-E964A9A4CB68}"/>
          </ac:grpSpMkLst>
        </pc:grpChg>
      </pc:sldChg>
      <pc:sldChg chg="new del">
        <pc:chgData name="Guest User" userId="" providerId="Windows Live" clId="Web-{6735F069-01CA-4AE0-B3A4-7E2334E69FB6}" dt="2022-10-26T18:38:04.903" v="10"/>
        <pc:sldMkLst>
          <pc:docMk/>
          <pc:sldMk cId="3595000206" sldId="259"/>
        </pc:sldMkLst>
      </pc:sldChg>
      <pc:sldChg chg="addSp delSp modSp add mod ord replId modClrScheme delDesignElem chgLayout">
        <pc:chgData name="Guest User" userId="" providerId="Windows Live" clId="Web-{6735F069-01CA-4AE0-B3A4-7E2334E69FB6}" dt="2022-10-26T19:11:46.276" v="759" actId="20577"/>
        <pc:sldMkLst>
          <pc:docMk/>
          <pc:sldMk cId="2612334585" sldId="260"/>
        </pc:sldMkLst>
        <pc:spChg chg="mod ord">
          <ac:chgData name="Guest User" userId="" providerId="Windows Live" clId="Web-{6735F069-01CA-4AE0-B3A4-7E2334E69FB6}" dt="2022-10-26T18:50:26.232" v="109" actId="1076"/>
          <ac:spMkLst>
            <pc:docMk/>
            <pc:sldMk cId="2612334585" sldId="260"/>
            <ac:spMk id="2" creationId="{CB4F3C45-9C31-6170-B889-74527A8783C2}"/>
          </ac:spMkLst>
        </pc:spChg>
        <pc:spChg chg="mod ord">
          <ac:chgData name="Guest User" userId="" providerId="Windows Live" clId="Web-{6735F069-01CA-4AE0-B3A4-7E2334E69FB6}" dt="2022-10-26T19:11:46.276" v="759" actId="20577"/>
          <ac:spMkLst>
            <pc:docMk/>
            <pc:sldMk cId="2612334585" sldId="260"/>
            <ac:spMk id="3" creationId="{05647D3F-C868-AF7D-65BC-4658BDCA784D}"/>
          </ac:spMkLst>
        </pc:spChg>
        <pc:spChg chg="add del">
          <ac:chgData name="Guest User" userId="" providerId="Windows Live" clId="Web-{6735F069-01CA-4AE0-B3A4-7E2334E69FB6}" dt="2022-10-26T18:48:52.918" v="93"/>
          <ac:spMkLst>
            <pc:docMk/>
            <pc:sldMk cId="2612334585" sldId="260"/>
            <ac:spMk id="8" creationId="{CADF2543-1B6F-4FBC-A7AF-53A0430E05AB}"/>
          </ac:spMkLst>
        </pc:spChg>
        <pc:grpChg chg="add del">
          <ac:chgData name="Guest User" userId="" providerId="Windows Live" clId="Web-{6735F069-01CA-4AE0-B3A4-7E2334E69FB6}" dt="2022-10-26T18:48:52.918" v="93"/>
          <ac:grpSpMkLst>
            <pc:docMk/>
            <pc:sldMk cId="2612334585" sldId="260"/>
            <ac:grpSpMk id="10" creationId="{A80A6E81-6B71-43DF-877B-E964A9A4CB68}"/>
          </ac:grpSpMkLst>
        </pc:grpChg>
      </pc:sldChg>
      <pc:sldChg chg="addSp delSp modSp mod setBg modClrScheme delDesignElem chgLayout">
        <pc:chgData name="Guest User" userId="" providerId="Windows Live" clId="Web-{6735F069-01CA-4AE0-B3A4-7E2334E69FB6}" dt="2022-10-26T19:07:03.801" v="630" actId="20577"/>
        <pc:sldMkLst>
          <pc:docMk/>
          <pc:sldMk cId="3965739811" sldId="261"/>
        </pc:sldMkLst>
        <pc:spChg chg="del mod ord">
          <ac:chgData name="Guest User" userId="" providerId="Windows Live" clId="Web-{6735F069-01CA-4AE0-B3A4-7E2334E69FB6}" dt="2022-10-26T19:06:46.019" v="611"/>
          <ac:spMkLst>
            <pc:docMk/>
            <pc:sldMk cId="3965739811" sldId="261"/>
            <ac:spMk id="2" creationId="{CB4F3C45-9C31-6170-B889-74527A8783C2}"/>
          </ac:spMkLst>
        </pc:spChg>
        <pc:spChg chg="del mod">
          <ac:chgData name="Guest User" userId="" providerId="Windows Live" clId="Web-{6735F069-01CA-4AE0-B3A4-7E2334E69FB6}" dt="2022-10-26T18:48:12.932" v="89"/>
          <ac:spMkLst>
            <pc:docMk/>
            <pc:sldMk cId="3965739811" sldId="261"/>
            <ac:spMk id="3" creationId="{05647D3F-C868-AF7D-65BC-4658BDCA784D}"/>
          </ac:spMkLst>
        </pc:spChg>
        <pc:spChg chg="add del mod">
          <ac:chgData name="Guest User" userId="" providerId="Windows Live" clId="Web-{6735F069-01CA-4AE0-B3A4-7E2334E69FB6}" dt="2022-10-26T19:06:52.129" v="613"/>
          <ac:spMkLst>
            <pc:docMk/>
            <pc:sldMk cId="3965739811" sldId="261"/>
            <ac:spMk id="6" creationId="{0C136E73-6A46-4967-BE07-4231C6741E92}"/>
          </ac:spMkLst>
        </pc:spChg>
        <pc:spChg chg="add del">
          <ac:chgData name="Guest User" userId="" providerId="Windows Live" clId="Web-{6735F069-01CA-4AE0-B3A4-7E2334E69FB6}" dt="2022-10-26T18:48:55.949" v="94"/>
          <ac:spMkLst>
            <pc:docMk/>
            <pc:sldMk cId="3965739811" sldId="261"/>
            <ac:spMk id="8" creationId="{CADF2543-1B6F-4FBC-A7AF-53A0430E05AB}"/>
          </ac:spMkLst>
        </pc:spChg>
        <pc:spChg chg="add mod">
          <ac:chgData name="Guest User" userId="" providerId="Windows Live" clId="Web-{6735F069-01CA-4AE0-B3A4-7E2334E69FB6}" dt="2022-10-26T19:07:03.801" v="630" actId="20577"/>
          <ac:spMkLst>
            <pc:docMk/>
            <pc:sldMk cId="3965739811" sldId="261"/>
            <ac:spMk id="9" creationId="{29D64715-CA1C-7AD5-F109-27B00213F07D}"/>
          </ac:spMkLst>
        </pc:spChg>
        <pc:spChg chg="add del">
          <ac:chgData name="Guest User" userId="" providerId="Windows Live" clId="Web-{6735F069-01CA-4AE0-B3A4-7E2334E69FB6}" dt="2022-10-26T18:48:55.949" v="94"/>
          <ac:spMkLst>
            <pc:docMk/>
            <pc:sldMk cId="3965739811" sldId="261"/>
            <ac:spMk id="30" creationId="{58A973E8-C2D4-4C81-8ADE-C5C021A615E7}"/>
          </ac:spMkLst>
        </pc:spChg>
        <pc:spChg chg="add del">
          <ac:chgData name="Guest User" userId="" providerId="Windows Live" clId="Web-{6735F069-01CA-4AE0-B3A4-7E2334E69FB6}" dt="2022-10-26T18:48:55.949" v="94"/>
          <ac:spMkLst>
            <pc:docMk/>
            <pc:sldMk cId="3965739811" sldId="261"/>
            <ac:spMk id="39" creationId="{E05CABE9-5E7C-4773-BFCD-24B199FA1AE3}"/>
          </ac:spMkLst>
        </pc:spChg>
        <pc:grpChg chg="add del">
          <ac:chgData name="Guest User" userId="" providerId="Windows Live" clId="Web-{6735F069-01CA-4AE0-B3A4-7E2334E69FB6}" dt="2022-10-26T18:48:55.949" v="94"/>
          <ac:grpSpMkLst>
            <pc:docMk/>
            <pc:sldMk cId="3965739811" sldId="261"/>
            <ac:grpSpMk id="10" creationId="{A80A6E81-6B71-43DF-877B-E964A9A4CB68}"/>
          </ac:grpSpMkLst>
        </pc:grpChg>
        <pc:grpChg chg="add del">
          <ac:chgData name="Guest User" userId="" providerId="Windows Live" clId="Web-{6735F069-01CA-4AE0-B3A4-7E2334E69FB6}" dt="2022-10-26T18:48:55.949" v="94"/>
          <ac:grpSpMkLst>
            <pc:docMk/>
            <pc:sldMk cId="3965739811" sldId="261"/>
            <ac:grpSpMk id="32" creationId="{A08E251A-5371-4E82-A0F3-2CA0C15AB09C}"/>
          </ac:grpSpMkLst>
        </pc:grpChg>
        <pc:picChg chg="add mod ord">
          <ac:chgData name="Guest User" userId="" providerId="Windows Live" clId="Web-{6735F069-01CA-4AE0-B3A4-7E2334E69FB6}" dt="2022-10-26T18:51:34.374" v="119" actId="1076"/>
          <ac:picMkLst>
            <pc:docMk/>
            <pc:sldMk cId="3965739811" sldId="261"/>
            <ac:picMk id="4" creationId="{C594AA45-8F5B-1471-8943-FB8310CB22A1}"/>
          </ac:picMkLst>
        </pc:picChg>
        <pc:cxnChg chg="add del">
          <ac:chgData name="Guest User" userId="" providerId="Windows Live" clId="Web-{6735F069-01CA-4AE0-B3A4-7E2334E69FB6}" dt="2022-10-26T18:48:55.949" v="94"/>
          <ac:cxnSpMkLst>
            <pc:docMk/>
            <pc:sldMk cId="3965739811" sldId="261"/>
            <ac:cxnSpMk id="20" creationId="{8FD48FB1-66D8-4676-B0AA-C139A1DB78D1}"/>
          </ac:cxnSpMkLst>
        </pc:cxnChg>
        <pc:cxnChg chg="add del">
          <ac:chgData name="Guest User" userId="" providerId="Windows Live" clId="Web-{6735F069-01CA-4AE0-B3A4-7E2334E69FB6}" dt="2022-10-26T18:48:55.949" v="94"/>
          <ac:cxnSpMkLst>
            <pc:docMk/>
            <pc:sldMk cId="3965739811" sldId="261"/>
            <ac:cxnSpMk id="22" creationId="{F033F5AE-6728-4F19-8DED-658E674B31B9}"/>
          </ac:cxnSpMkLst>
        </pc:cxnChg>
        <pc:cxnChg chg="add del">
          <ac:chgData name="Guest User" userId="" providerId="Windows Live" clId="Web-{6735F069-01CA-4AE0-B3A4-7E2334E69FB6}" dt="2022-10-26T18:48:55.949" v="94"/>
          <ac:cxnSpMkLst>
            <pc:docMk/>
            <pc:sldMk cId="3965739811" sldId="261"/>
            <ac:cxnSpMk id="24" creationId="{82C7D74A-18BA-4709-A808-44E8815C4430}"/>
          </ac:cxnSpMkLst>
        </pc:cxnChg>
        <pc:cxnChg chg="add del">
          <ac:chgData name="Guest User" userId="" providerId="Windows Live" clId="Web-{6735F069-01CA-4AE0-B3A4-7E2334E69FB6}" dt="2022-10-26T18:48:55.949" v="94"/>
          <ac:cxnSpMkLst>
            <pc:docMk/>
            <pc:sldMk cId="3965739811" sldId="261"/>
            <ac:cxnSpMk id="26" creationId="{B5164A3F-1561-4039-8185-AB0EEB713EA7}"/>
          </ac:cxnSpMkLst>
        </pc:cxnChg>
        <pc:cxnChg chg="add del">
          <ac:chgData name="Guest User" userId="" providerId="Windows Live" clId="Web-{6735F069-01CA-4AE0-B3A4-7E2334E69FB6}" dt="2022-10-26T18:48:55.949" v="94"/>
          <ac:cxnSpMkLst>
            <pc:docMk/>
            <pc:sldMk cId="3965739811" sldId="261"/>
            <ac:cxnSpMk id="28" creationId="{2A35DB53-42BE-460E-9CA1-1294C98463CB}"/>
          </ac:cxnSpMkLst>
        </pc:cxnChg>
      </pc:sldChg>
      <pc:sldChg chg="addSp delSp modSp mod modClrScheme delDesignElem chgLayout">
        <pc:chgData name="Guest User" userId="" providerId="Windows Live" clId="Web-{6735F069-01CA-4AE0-B3A4-7E2334E69FB6}" dt="2022-10-26T18:48:52.918" v="93"/>
        <pc:sldMkLst>
          <pc:docMk/>
          <pc:sldMk cId="1763804471" sldId="262"/>
        </pc:sldMkLst>
        <pc:spChg chg="mod ord">
          <ac:chgData name="Guest User" userId="" providerId="Windows Live" clId="Web-{6735F069-01CA-4AE0-B3A4-7E2334E69FB6}" dt="2022-10-26T18:48:52.918" v="93"/>
          <ac:spMkLst>
            <pc:docMk/>
            <pc:sldMk cId="1763804471" sldId="262"/>
            <ac:spMk id="2" creationId="{CB4F3C45-9C31-6170-B889-74527A8783C2}"/>
          </ac:spMkLst>
        </pc:spChg>
        <pc:spChg chg="mod ord">
          <ac:chgData name="Guest User" userId="" providerId="Windows Live" clId="Web-{6735F069-01CA-4AE0-B3A4-7E2334E69FB6}" dt="2022-10-26T18:48:52.918" v="93"/>
          <ac:spMkLst>
            <pc:docMk/>
            <pc:sldMk cId="1763804471" sldId="262"/>
            <ac:spMk id="3" creationId="{05647D3F-C868-AF7D-65BC-4658BDCA784D}"/>
          </ac:spMkLst>
        </pc:spChg>
        <pc:spChg chg="add del">
          <ac:chgData name="Guest User" userId="" providerId="Windows Live" clId="Web-{6735F069-01CA-4AE0-B3A4-7E2334E69FB6}" dt="2022-10-26T18:48:52.918" v="93"/>
          <ac:spMkLst>
            <pc:docMk/>
            <pc:sldMk cId="1763804471" sldId="262"/>
            <ac:spMk id="8" creationId="{CADF2543-1B6F-4FBC-A7AF-53A0430E05AB}"/>
          </ac:spMkLst>
        </pc:spChg>
        <pc:grpChg chg="add del">
          <ac:chgData name="Guest User" userId="" providerId="Windows Live" clId="Web-{6735F069-01CA-4AE0-B3A4-7E2334E69FB6}" dt="2022-10-26T18:48:52.918" v="93"/>
          <ac:grpSpMkLst>
            <pc:docMk/>
            <pc:sldMk cId="1763804471" sldId="262"/>
            <ac:grpSpMk id="10" creationId="{A80A6E81-6B71-43DF-877B-E964A9A4CB68}"/>
          </ac:grpSpMkLst>
        </pc:grpChg>
      </pc:sldChg>
      <pc:sldChg chg="addSp delSp modSp mod modClrScheme delDesignElem chgLayout">
        <pc:chgData name="Guest User" userId="" providerId="Windows Live" clId="Web-{6735F069-01CA-4AE0-B3A4-7E2334E69FB6}" dt="2022-10-26T18:48:52.918" v="93"/>
        <pc:sldMkLst>
          <pc:docMk/>
          <pc:sldMk cId="2902866707" sldId="263"/>
        </pc:sldMkLst>
        <pc:spChg chg="mod ord">
          <ac:chgData name="Guest User" userId="" providerId="Windows Live" clId="Web-{6735F069-01CA-4AE0-B3A4-7E2334E69FB6}" dt="2022-10-26T18:48:52.918" v="93"/>
          <ac:spMkLst>
            <pc:docMk/>
            <pc:sldMk cId="2902866707" sldId="263"/>
            <ac:spMk id="2" creationId="{CB4F3C45-9C31-6170-B889-74527A8783C2}"/>
          </ac:spMkLst>
        </pc:spChg>
        <pc:spChg chg="mod ord">
          <ac:chgData name="Guest User" userId="" providerId="Windows Live" clId="Web-{6735F069-01CA-4AE0-B3A4-7E2334E69FB6}" dt="2022-10-26T18:48:52.918" v="93"/>
          <ac:spMkLst>
            <pc:docMk/>
            <pc:sldMk cId="2902866707" sldId="263"/>
            <ac:spMk id="3" creationId="{05647D3F-C868-AF7D-65BC-4658BDCA784D}"/>
          </ac:spMkLst>
        </pc:spChg>
        <pc:spChg chg="add del">
          <ac:chgData name="Guest User" userId="" providerId="Windows Live" clId="Web-{6735F069-01CA-4AE0-B3A4-7E2334E69FB6}" dt="2022-10-26T18:48:52.918" v="93"/>
          <ac:spMkLst>
            <pc:docMk/>
            <pc:sldMk cId="2902866707" sldId="263"/>
            <ac:spMk id="8" creationId="{CADF2543-1B6F-4FBC-A7AF-53A0430E05AB}"/>
          </ac:spMkLst>
        </pc:spChg>
        <pc:grpChg chg="add del">
          <ac:chgData name="Guest User" userId="" providerId="Windows Live" clId="Web-{6735F069-01CA-4AE0-B3A4-7E2334E69FB6}" dt="2022-10-26T18:48:52.918" v="93"/>
          <ac:grpSpMkLst>
            <pc:docMk/>
            <pc:sldMk cId="2902866707" sldId="263"/>
            <ac:grpSpMk id="10" creationId="{A80A6E81-6B71-43DF-877B-E964A9A4CB68}"/>
          </ac:grpSpMkLst>
        </pc:grpChg>
      </pc:sldChg>
      <pc:sldChg chg="addSp delSp modSp mod modClrScheme delDesignElem chgLayout">
        <pc:chgData name="Guest User" userId="" providerId="Windows Live" clId="Web-{6735F069-01CA-4AE0-B3A4-7E2334E69FB6}" dt="2022-10-26T18:48:52.918" v="93"/>
        <pc:sldMkLst>
          <pc:docMk/>
          <pc:sldMk cId="4118863992" sldId="264"/>
        </pc:sldMkLst>
        <pc:spChg chg="mod ord">
          <ac:chgData name="Guest User" userId="" providerId="Windows Live" clId="Web-{6735F069-01CA-4AE0-B3A4-7E2334E69FB6}" dt="2022-10-26T18:48:52.918" v="93"/>
          <ac:spMkLst>
            <pc:docMk/>
            <pc:sldMk cId="4118863992" sldId="264"/>
            <ac:spMk id="2" creationId="{CB4F3C45-9C31-6170-B889-74527A8783C2}"/>
          </ac:spMkLst>
        </pc:spChg>
        <pc:spChg chg="mod ord">
          <ac:chgData name="Guest User" userId="" providerId="Windows Live" clId="Web-{6735F069-01CA-4AE0-B3A4-7E2334E69FB6}" dt="2022-10-26T18:48:52.918" v="93"/>
          <ac:spMkLst>
            <pc:docMk/>
            <pc:sldMk cId="4118863992" sldId="264"/>
            <ac:spMk id="3" creationId="{05647D3F-C868-AF7D-65BC-4658BDCA784D}"/>
          </ac:spMkLst>
        </pc:spChg>
        <pc:spChg chg="add del">
          <ac:chgData name="Guest User" userId="" providerId="Windows Live" clId="Web-{6735F069-01CA-4AE0-B3A4-7E2334E69FB6}" dt="2022-10-26T18:48:52.918" v="93"/>
          <ac:spMkLst>
            <pc:docMk/>
            <pc:sldMk cId="4118863992" sldId="264"/>
            <ac:spMk id="8" creationId="{CADF2543-1B6F-4FBC-A7AF-53A0430E05AB}"/>
          </ac:spMkLst>
        </pc:spChg>
        <pc:grpChg chg="add del">
          <ac:chgData name="Guest User" userId="" providerId="Windows Live" clId="Web-{6735F069-01CA-4AE0-B3A4-7E2334E69FB6}" dt="2022-10-26T18:48:52.918" v="93"/>
          <ac:grpSpMkLst>
            <pc:docMk/>
            <pc:sldMk cId="4118863992" sldId="264"/>
            <ac:grpSpMk id="10" creationId="{A80A6E81-6B71-43DF-877B-E964A9A4CB68}"/>
          </ac:grpSpMkLst>
        </pc:grpChg>
      </pc:sldChg>
      <pc:sldChg chg="addSp delSp modSp mod modClrScheme delDesignElem chgLayout">
        <pc:chgData name="Guest User" userId="" providerId="Windows Live" clId="Web-{6735F069-01CA-4AE0-B3A4-7E2334E69FB6}" dt="2022-10-26T18:48:52.918" v="93"/>
        <pc:sldMkLst>
          <pc:docMk/>
          <pc:sldMk cId="3392304422" sldId="265"/>
        </pc:sldMkLst>
        <pc:spChg chg="mod ord">
          <ac:chgData name="Guest User" userId="" providerId="Windows Live" clId="Web-{6735F069-01CA-4AE0-B3A4-7E2334E69FB6}" dt="2022-10-26T18:48:52.918" v="93"/>
          <ac:spMkLst>
            <pc:docMk/>
            <pc:sldMk cId="3392304422" sldId="265"/>
            <ac:spMk id="2" creationId="{CB4F3C45-9C31-6170-B889-74527A8783C2}"/>
          </ac:spMkLst>
        </pc:spChg>
        <pc:spChg chg="mod ord">
          <ac:chgData name="Guest User" userId="" providerId="Windows Live" clId="Web-{6735F069-01CA-4AE0-B3A4-7E2334E69FB6}" dt="2022-10-26T18:48:52.918" v="93"/>
          <ac:spMkLst>
            <pc:docMk/>
            <pc:sldMk cId="3392304422" sldId="265"/>
            <ac:spMk id="3" creationId="{05647D3F-C868-AF7D-65BC-4658BDCA784D}"/>
          </ac:spMkLst>
        </pc:spChg>
        <pc:spChg chg="add del">
          <ac:chgData name="Guest User" userId="" providerId="Windows Live" clId="Web-{6735F069-01CA-4AE0-B3A4-7E2334E69FB6}" dt="2022-10-26T18:48:52.918" v="93"/>
          <ac:spMkLst>
            <pc:docMk/>
            <pc:sldMk cId="3392304422" sldId="265"/>
            <ac:spMk id="8" creationId="{CADF2543-1B6F-4FBC-A7AF-53A0430E05AB}"/>
          </ac:spMkLst>
        </pc:spChg>
        <pc:grpChg chg="add del">
          <ac:chgData name="Guest User" userId="" providerId="Windows Live" clId="Web-{6735F069-01CA-4AE0-B3A4-7E2334E69FB6}" dt="2022-10-26T18:48:52.918" v="93"/>
          <ac:grpSpMkLst>
            <pc:docMk/>
            <pc:sldMk cId="3392304422" sldId="265"/>
            <ac:grpSpMk id="10" creationId="{A80A6E81-6B71-43DF-877B-E964A9A4CB68}"/>
          </ac:grpSpMkLst>
        </pc:grpChg>
      </pc:sldChg>
      <pc:sldChg chg="addSp delSp modSp mod modClrScheme delDesignElem chgLayout">
        <pc:chgData name="Guest User" userId="" providerId="Windows Live" clId="Web-{6735F069-01CA-4AE0-B3A4-7E2334E69FB6}" dt="2022-10-26T19:09:55.102" v="753" actId="20577"/>
        <pc:sldMkLst>
          <pc:docMk/>
          <pc:sldMk cId="3304128470" sldId="266"/>
        </pc:sldMkLst>
        <pc:spChg chg="mod ord">
          <ac:chgData name="Guest User" userId="" providerId="Windows Live" clId="Web-{6735F069-01CA-4AE0-B3A4-7E2334E69FB6}" dt="2022-10-26T18:48:52.918" v="93"/>
          <ac:spMkLst>
            <pc:docMk/>
            <pc:sldMk cId="3304128470" sldId="266"/>
            <ac:spMk id="2" creationId="{CB4F3C45-9C31-6170-B889-74527A8783C2}"/>
          </ac:spMkLst>
        </pc:spChg>
        <pc:spChg chg="mod ord">
          <ac:chgData name="Guest User" userId="" providerId="Windows Live" clId="Web-{6735F069-01CA-4AE0-B3A4-7E2334E69FB6}" dt="2022-10-26T19:09:55.102" v="753" actId="20577"/>
          <ac:spMkLst>
            <pc:docMk/>
            <pc:sldMk cId="3304128470" sldId="266"/>
            <ac:spMk id="3" creationId="{05647D3F-C868-AF7D-65BC-4658BDCA784D}"/>
          </ac:spMkLst>
        </pc:spChg>
        <pc:spChg chg="add del">
          <ac:chgData name="Guest User" userId="" providerId="Windows Live" clId="Web-{6735F069-01CA-4AE0-B3A4-7E2334E69FB6}" dt="2022-10-26T18:48:52.918" v="93"/>
          <ac:spMkLst>
            <pc:docMk/>
            <pc:sldMk cId="3304128470" sldId="266"/>
            <ac:spMk id="8" creationId="{CADF2543-1B6F-4FBC-A7AF-53A0430E05AB}"/>
          </ac:spMkLst>
        </pc:spChg>
        <pc:grpChg chg="add del">
          <ac:chgData name="Guest User" userId="" providerId="Windows Live" clId="Web-{6735F069-01CA-4AE0-B3A4-7E2334E69FB6}" dt="2022-10-26T18:48:52.918" v="93"/>
          <ac:grpSpMkLst>
            <pc:docMk/>
            <pc:sldMk cId="3304128470" sldId="266"/>
            <ac:grpSpMk id="10" creationId="{A80A6E81-6B71-43DF-877B-E964A9A4CB68}"/>
          </ac:grpSpMkLst>
        </pc:grpChg>
      </pc:sldChg>
      <pc:sldChg chg="addSp delSp modSp add replId">
        <pc:chgData name="Guest User" userId="" providerId="Windows Live" clId="Web-{6735F069-01CA-4AE0-B3A4-7E2334E69FB6}" dt="2022-10-26T19:07:21.645" v="635"/>
        <pc:sldMkLst>
          <pc:docMk/>
          <pc:sldMk cId="2068105798" sldId="267"/>
        </pc:sldMkLst>
        <pc:spChg chg="del mod">
          <ac:chgData name="Guest User" userId="" providerId="Windows Live" clId="Web-{6735F069-01CA-4AE0-B3A4-7E2334E69FB6}" dt="2022-10-26T19:07:13.161" v="631"/>
          <ac:spMkLst>
            <pc:docMk/>
            <pc:sldMk cId="2068105798" sldId="267"/>
            <ac:spMk id="2" creationId="{CB4F3C45-9C31-6170-B889-74527A8783C2}"/>
          </ac:spMkLst>
        </pc:spChg>
        <pc:spChg chg="add del mod">
          <ac:chgData name="Guest User" userId="" providerId="Windows Live" clId="Web-{6735F069-01CA-4AE0-B3A4-7E2334E69FB6}" dt="2022-10-26T18:49:41.840" v="101"/>
          <ac:spMkLst>
            <pc:docMk/>
            <pc:sldMk cId="2068105798" sldId="267"/>
            <ac:spMk id="5" creationId="{2E65001B-7449-65DB-344E-0BC379806BCF}"/>
          </ac:spMkLst>
        </pc:spChg>
        <pc:spChg chg="add del mod">
          <ac:chgData name="Guest User" userId="" providerId="Windows Live" clId="Web-{6735F069-01CA-4AE0-B3A4-7E2334E69FB6}" dt="2022-10-26T18:49:49.575" v="103"/>
          <ac:spMkLst>
            <pc:docMk/>
            <pc:sldMk cId="2068105798" sldId="267"/>
            <ac:spMk id="21" creationId="{C882C28F-CCD9-1A4E-A712-A85171321A09}"/>
          </ac:spMkLst>
        </pc:spChg>
        <pc:spChg chg="add del mod">
          <ac:chgData name="Guest User" userId="" providerId="Windows Live" clId="Web-{6735F069-01CA-4AE0-B3A4-7E2334E69FB6}" dt="2022-10-26T18:54:28.175" v="135"/>
          <ac:spMkLst>
            <pc:docMk/>
            <pc:sldMk cId="2068105798" sldId="267"/>
            <ac:spMk id="24" creationId="{E0876DD3-C3D9-2DC7-F744-29AF4E83F825}"/>
          </ac:spMkLst>
        </pc:spChg>
        <pc:spChg chg="add del mod">
          <ac:chgData name="Guest User" userId="" providerId="Windows Live" clId="Web-{6735F069-01CA-4AE0-B3A4-7E2334E69FB6}" dt="2022-10-26T19:07:21.645" v="635"/>
          <ac:spMkLst>
            <pc:docMk/>
            <pc:sldMk cId="2068105798" sldId="267"/>
            <ac:spMk id="27" creationId="{08D3BCB8-4CB2-1A9D-E143-1B554A066A49}"/>
          </ac:spMkLst>
        </pc:spChg>
        <pc:spChg chg="add mod">
          <ac:chgData name="Guest User" userId="" providerId="Windows Live" clId="Web-{6735F069-01CA-4AE0-B3A4-7E2334E69FB6}" dt="2022-10-26T19:07:17.958" v="634" actId="20577"/>
          <ac:spMkLst>
            <pc:docMk/>
            <pc:sldMk cId="2068105798" sldId="267"/>
            <ac:spMk id="29" creationId="{4096DECA-CB96-B671-9601-751CF5EFE103}"/>
          </ac:spMkLst>
        </pc:spChg>
        <pc:graphicFrameChg chg="add del mod ord modGraphic">
          <ac:chgData name="Guest User" userId="" providerId="Windows Live" clId="Web-{6735F069-01CA-4AE0-B3A4-7E2334E69FB6}" dt="2022-10-26T18:49:46.762" v="102"/>
          <ac:graphicFrameMkLst>
            <pc:docMk/>
            <pc:sldMk cId="2068105798" sldId="267"/>
            <ac:graphicFrameMk id="6" creationId="{43160F39-C6C3-56EC-F9DA-7A5702CFD7BF}"/>
          </ac:graphicFrameMkLst>
        </pc:graphicFrameChg>
        <pc:picChg chg="del">
          <ac:chgData name="Guest User" userId="" providerId="Windows Live" clId="Web-{6735F069-01CA-4AE0-B3A4-7E2334E69FB6}" dt="2022-10-26T18:49:23.793" v="99"/>
          <ac:picMkLst>
            <pc:docMk/>
            <pc:sldMk cId="2068105798" sldId="267"/>
            <ac:picMk id="4" creationId="{C594AA45-8F5B-1471-8943-FB8310CB22A1}"/>
          </ac:picMkLst>
        </pc:picChg>
        <pc:picChg chg="add del mod ord">
          <ac:chgData name="Guest User" userId="" providerId="Windows Live" clId="Web-{6735F069-01CA-4AE0-B3A4-7E2334E69FB6}" dt="2022-10-26T18:53:40.799" v="134"/>
          <ac:picMkLst>
            <pc:docMk/>
            <pc:sldMk cId="2068105798" sldId="267"/>
            <ac:picMk id="22" creationId="{09C40FCE-90C9-5C25-A28A-3FF05E4E23E5}"/>
          </ac:picMkLst>
        </pc:picChg>
        <pc:picChg chg="add mod">
          <ac:chgData name="Guest User" userId="" providerId="Windows Live" clId="Web-{6735F069-01CA-4AE0-B3A4-7E2334E69FB6}" dt="2022-10-26T18:54:47.066" v="140" actId="1076"/>
          <ac:picMkLst>
            <pc:docMk/>
            <pc:sldMk cId="2068105798" sldId="267"/>
            <ac:picMk id="25" creationId="{BBF62F3D-4607-1C10-4831-745E25CEBB33}"/>
          </ac:picMkLst>
        </pc:picChg>
      </pc:sldChg>
      <pc:sldChg chg="addSp delSp modSp add replId">
        <pc:chgData name="Guest User" userId="" providerId="Windows Live" clId="Web-{6735F069-01CA-4AE0-B3A4-7E2334E69FB6}" dt="2022-10-26T19:27:49.594" v="760"/>
        <pc:sldMkLst>
          <pc:docMk/>
          <pc:sldMk cId="1200602223" sldId="268"/>
        </pc:sldMkLst>
        <pc:spChg chg="del mod">
          <ac:chgData name="Guest User" userId="" providerId="Windows Live" clId="Web-{6735F069-01CA-4AE0-B3A4-7E2334E69FB6}" dt="2022-10-26T19:07:30.177" v="636"/>
          <ac:spMkLst>
            <pc:docMk/>
            <pc:sldMk cId="1200602223" sldId="268"/>
            <ac:spMk id="2" creationId="{CB4F3C45-9C31-6170-B889-74527A8783C2}"/>
          </ac:spMkLst>
        </pc:spChg>
        <pc:spChg chg="add del mod">
          <ac:chgData name="Guest User" userId="" providerId="Windows Live" clId="Web-{6735F069-01CA-4AE0-B3A4-7E2334E69FB6}" dt="2022-10-26T18:51:49.484" v="123"/>
          <ac:spMkLst>
            <pc:docMk/>
            <pc:sldMk cId="1200602223" sldId="268"/>
            <ac:spMk id="5" creationId="{72BDA06D-5E7E-B447-7D7F-360F656D8677}"/>
          </ac:spMkLst>
        </pc:spChg>
        <pc:spChg chg="add del mod">
          <ac:chgData name="Guest User" userId="" providerId="Windows Live" clId="Web-{6735F069-01CA-4AE0-B3A4-7E2334E69FB6}" dt="2022-10-26T19:27:49.594" v="760"/>
          <ac:spMkLst>
            <pc:docMk/>
            <pc:sldMk cId="1200602223" sldId="268"/>
            <ac:spMk id="17" creationId="{ABCB94F9-1006-6EB6-FBAB-40691AF9C124}"/>
          </ac:spMkLst>
        </pc:spChg>
        <pc:spChg chg="add mod">
          <ac:chgData name="Guest User" userId="" providerId="Windows Live" clId="Web-{6735F069-01CA-4AE0-B3A4-7E2334E69FB6}" dt="2022-10-26T19:07:39.099" v="639" actId="20577"/>
          <ac:spMkLst>
            <pc:docMk/>
            <pc:sldMk cId="1200602223" sldId="268"/>
            <ac:spMk id="19" creationId="{896B33AB-A5C4-005A-E805-959D792E3451}"/>
          </ac:spMkLst>
        </pc:spChg>
        <pc:picChg chg="del">
          <ac:chgData name="Guest User" userId="" providerId="Windows Live" clId="Web-{6735F069-01CA-4AE0-B3A4-7E2334E69FB6}" dt="2022-10-26T18:51:39.171" v="120"/>
          <ac:picMkLst>
            <pc:docMk/>
            <pc:sldMk cId="1200602223" sldId="268"/>
            <ac:picMk id="4" creationId="{C594AA45-8F5B-1471-8943-FB8310CB22A1}"/>
          </ac:picMkLst>
        </pc:picChg>
        <pc:picChg chg="add del mod">
          <ac:chgData name="Guest User" userId="" providerId="Windows Live" clId="Web-{6735F069-01CA-4AE0-B3A4-7E2334E69FB6}" dt="2022-10-26T18:53:26.877" v="133"/>
          <ac:picMkLst>
            <pc:docMk/>
            <pc:sldMk cId="1200602223" sldId="268"/>
            <ac:picMk id="6" creationId="{3052B53F-2C9F-9272-D4AB-1DC085712E47}"/>
          </ac:picMkLst>
        </pc:picChg>
        <pc:picChg chg="add mod">
          <ac:chgData name="Guest User" userId="" providerId="Windows Live" clId="Web-{6735F069-01CA-4AE0-B3A4-7E2334E69FB6}" dt="2022-10-26T18:56:17.115" v="146" actId="1076"/>
          <ac:picMkLst>
            <pc:docMk/>
            <pc:sldMk cId="1200602223" sldId="268"/>
            <ac:picMk id="7" creationId="{7A673E74-1E74-E39C-BE82-7F5EA0A5D5DB}"/>
          </ac:picMkLst>
        </pc:picChg>
        <pc:picChg chg="add mod">
          <ac:chgData name="Guest User" userId="" providerId="Windows Live" clId="Web-{6735F069-01CA-4AE0-B3A4-7E2334E69FB6}" dt="2022-10-26T18:57:41.164" v="154" actId="14100"/>
          <ac:picMkLst>
            <pc:docMk/>
            <pc:sldMk cId="1200602223" sldId="268"/>
            <ac:picMk id="9" creationId="{A23DA172-B177-A5F4-7F03-03804381447D}"/>
          </ac:picMkLst>
        </pc:picChg>
      </pc:sldChg>
      <pc:sldMasterChg chg="add del addSldLayout delSldLayout">
        <pc:chgData name="Guest User" userId="" providerId="Windows Live" clId="Web-{6735F069-01CA-4AE0-B3A4-7E2334E69FB6}" dt="2022-10-26T18:48:52.918" v="93"/>
        <pc:sldMasterMkLst>
          <pc:docMk/>
          <pc:sldMasterMk cId="3742981590" sldId="2147483672"/>
        </pc:sldMasterMkLst>
        <pc:sldLayoutChg chg="add del">
          <pc:chgData name="Guest User" userId="" providerId="Windows Live" clId="Web-{6735F069-01CA-4AE0-B3A4-7E2334E69FB6}" dt="2022-10-26T18:48:52.918" v="93"/>
          <pc:sldLayoutMkLst>
            <pc:docMk/>
            <pc:sldMasterMk cId="3742981590" sldId="2147483672"/>
            <pc:sldLayoutMk cId="3940618682" sldId="2147483673"/>
          </pc:sldLayoutMkLst>
        </pc:sldLayoutChg>
        <pc:sldLayoutChg chg="add del">
          <pc:chgData name="Guest User" userId="" providerId="Windows Live" clId="Web-{6735F069-01CA-4AE0-B3A4-7E2334E69FB6}" dt="2022-10-26T18:48:52.918" v="93"/>
          <pc:sldLayoutMkLst>
            <pc:docMk/>
            <pc:sldMasterMk cId="3742981590" sldId="2147483672"/>
            <pc:sldLayoutMk cId="490836404" sldId="2147483674"/>
          </pc:sldLayoutMkLst>
        </pc:sldLayoutChg>
        <pc:sldLayoutChg chg="add del">
          <pc:chgData name="Guest User" userId="" providerId="Windows Live" clId="Web-{6735F069-01CA-4AE0-B3A4-7E2334E69FB6}" dt="2022-10-26T18:48:52.918" v="93"/>
          <pc:sldLayoutMkLst>
            <pc:docMk/>
            <pc:sldMasterMk cId="3742981590" sldId="2147483672"/>
            <pc:sldLayoutMk cId="3398956374" sldId="2147483675"/>
          </pc:sldLayoutMkLst>
        </pc:sldLayoutChg>
        <pc:sldLayoutChg chg="add del">
          <pc:chgData name="Guest User" userId="" providerId="Windows Live" clId="Web-{6735F069-01CA-4AE0-B3A4-7E2334E69FB6}" dt="2022-10-26T18:48:52.918" v="93"/>
          <pc:sldLayoutMkLst>
            <pc:docMk/>
            <pc:sldMasterMk cId="3742981590" sldId="2147483672"/>
            <pc:sldLayoutMk cId="1473490775" sldId="2147483676"/>
          </pc:sldLayoutMkLst>
        </pc:sldLayoutChg>
        <pc:sldLayoutChg chg="add del">
          <pc:chgData name="Guest User" userId="" providerId="Windows Live" clId="Web-{6735F069-01CA-4AE0-B3A4-7E2334E69FB6}" dt="2022-10-26T18:48:52.918" v="93"/>
          <pc:sldLayoutMkLst>
            <pc:docMk/>
            <pc:sldMasterMk cId="3742981590" sldId="2147483672"/>
            <pc:sldLayoutMk cId="7676839" sldId="2147483677"/>
          </pc:sldLayoutMkLst>
        </pc:sldLayoutChg>
        <pc:sldLayoutChg chg="add del">
          <pc:chgData name="Guest User" userId="" providerId="Windows Live" clId="Web-{6735F069-01CA-4AE0-B3A4-7E2334E69FB6}" dt="2022-10-26T18:48:52.918" v="93"/>
          <pc:sldLayoutMkLst>
            <pc:docMk/>
            <pc:sldMasterMk cId="3742981590" sldId="2147483672"/>
            <pc:sldLayoutMk cId="3097048452" sldId="2147483678"/>
          </pc:sldLayoutMkLst>
        </pc:sldLayoutChg>
        <pc:sldLayoutChg chg="add del">
          <pc:chgData name="Guest User" userId="" providerId="Windows Live" clId="Web-{6735F069-01CA-4AE0-B3A4-7E2334E69FB6}" dt="2022-10-26T18:48:52.918" v="93"/>
          <pc:sldLayoutMkLst>
            <pc:docMk/>
            <pc:sldMasterMk cId="3742981590" sldId="2147483672"/>
            <pc:sldLayoutMk cId="859239504" sldId="2147483679"/>
          </pc:sldLayoutMkLst>
        </pc:sldLayoutChg>
        <pc:sldLayoutChg chg="add del">
          <pc:chgData name="Guest User" userId="" providerId="Windows Live" clId="Web-{6735F069-01CA-4AE0-B3A4-7E2334E69FB6}" dt="2022-10-26T18:48:52.918" v="93"/>
          <pc:sldLayoutMkLst>
            <pc:docMk/>
            <pc:sldMasterMk cId="3742981590" sldId="2147483672"/>
            <pc:sldLayoutMk cId="2398608106" sldId="2147483680"/>
          </pc:sldLayoutMkLst>
        </pc:sldLayoutChg>
        <pc:sldLayoutChg chg="add del">
          <pc:chgData name="Guest User" userId="" providerId="Windows Live" clId="Web-{6735F069-01CA-4AE0-B3A4-7E2334E69FB6}" dt="2022-10-26T18:48:52.918" v="93"/>
          <pc:sldLayoutMkLst>
            <pc:docMk/>
            <pc:sldMasterMk cId="3742981590" sldId="2147483672"/>
            <pc:sldLayoutMk cId="3262977845" sldId="2147483681"/>
          </pc:sldLayoutMkLst>
        </pc:sldLayoutChg>
        <pc:sldLayoutChg chg="add del">
          <pc:chgData name="Guest User" userId="" providerId="Windows Live" clId="Web-{6735F069-01CA-4AE0-B3A4-7E2334E69FB6}" dt="2022-10-26T18:48:52.918" v="93"/>
          <pc:sldLayoutMkLst>
            <pc:docMk/>
            <pc:sldMasterMk cId="3742981590" sldId="2147483672"/>
            <pc:sldLayoutMk cId="3557387062" sldId="2147483682"/>
          </pc:sldLayoutMkLst>
        </pc:sldLayoutChg>
        <pc:sldLayoutChg chg="add del">
          <pc:chgData name="Guest User" userId="" providerId="Windows Live" clId="Web-{6735F069-01CA-4AE0-B3A4-7E2334E69FB6}" dt="2022-10-26T18:48:52.918" v="93"/>
          <pc:sldLayoutMkLst>
            <pc:docMk/>
            <pc:sldMasterMk cId="3742981590" sldId="2147483672"/>
            <pc:sldLayoutMk cId="1842674220" sldId="2147483683"/>
          </pc:sldLayoutMkLst>
        </pc:sldLayoutChg>
        <pc:sldLayoutChg chg="add del">
          <pc:chgData name="Guest User" userId="" providerId="Windows Live" clId="Web-{6735F069-01CA-4AE0-B3A4-7E2334E69FB6}" dt="2022-10-26T18:48:52.918" v="93"/>
          <pc:sldLayoutMkLst>
            <pc:docMk/>
            <pc:sldMasterMk cId="3742981590" sldId="2147483672"/>
            <pc:sldLayoutMk cId="1412268048" sldId="2147483684"/>
          </pc:sldLayoutMkLst>
        </pc:sldLayoutChg>
        <pc:sldLayoutChg chg="add del">
          <pc:chgData name="Guest User" userId="" providerId="Windows Live" clId="Web-{6735F069-01CA-4AE0-B3A4-7E2334E69FB6}" dt="2022-10-26T18:48:52.918" v="93"/>
          <pc:sldLayoutMkLst>
            <pc:docMk/>
            <pc:sldMasterMk cId="3742981590" sldId="2147483672"/>
            <pc:sldLayoutMk cId="2354085681" sldId="2147483685"/>
          </pc:sldLayoutMkLst>
        </pc:sldLayoutChg>
        <pc:sldLayoutChg chg="add del">
          <pc:chgData name="Guest User" userId="" providerId="Windows Live" clId="Web-{6735F069-01CA-4AE0-B3A4-7E2334E69FB6}" dt="2022-10-26T18:48:52.918" v="93"/>
          <pc:sldLayoutMkLst>
            <pc:docMk/>
            <pc:sldMasterMk cId="3742981590" sldId="2147483672"/>
            <pc:sldLayoutMk cId="2916474716" sldId="2147483686"/>
          </pc:sldLayoutMkLst>
        </pc:sldLayoutChg>
        <pc:sldLayoutChg chg="add del">
          <pc:chgData name="Guest User" userId="" providerId="Windows Live" clId="Web-{6735F069-01CA-4AE0-B3A4-7E2334E69FB6}" dt="2022-10-26T18:48:52.918" v="93"/>
          <pc:sldLayoutMkLst>
            <pc:docMk/>
            <pc:sldMasterMk cId="3742981590" sldId="2147483672"/>
            <pc:sldLayoutMk cId="1180732816" sldId="2147483687"/>
          </pc:sldLayoutMkLst>
        </pc:sldLayoutChg>
        <pc:sldLayoutChg chg="add del">
          <pc:chgData name="Guest User" userId="" providerId="Windows Live" clId="Web-{6735F069-01CA-4AE0-B3A4-7E2334E69FB6}" dt="2022-10-26T18:48:52.918" v="93"/>
          <pc:sldLayoutMkLst>
            <pc:docMk/>
            <pc:sldMasterMk cId="3742981590" sldId="2147483672"/>
            <pc:sldLayoutMk cId="3915529037" sldId="2147483688"/>
          </pc:sldLayoutMkLst>
        </pc:sldLayoutChg>
        <pc:sldLayoutChg chg="add del">
          <pc:chgData name="Guest User" userId="" providerId="Windows Live" clId="Web-{6735F069-01CA-4AE0-B3A4-7E2334E69FB6}" dt="2022-10-26T18:48:52.918" v="93"/>
          <pc:sldLayoutMkLst>
            <pc:docMk/>
            <pc:sldMasterMk cId="3742981590" sldId="2147483672"/>
            <pc:sldLayoutMk cId="3471800275" sldId="2147483689"/>
          </pc:sldLayoutMkLst>
        </pc:sldLayoutChg>
      </pc:sldMasterChg>
      <pc:sldMasterChg chg="add del addSldLayout delSldLayout modSldLayout">
        <pc:chgData name="Guest User" userId="" providerId="Windows Live" clId="Web-{6735F069-01CA-4AE0-B3A4-7E2334E69FB6}" dt="2022-10-26T18:48:52.918" v="93"/>
        <pc:sldMasterMkLst>
          <pc:docMk/>
          <pc:sldMasterMk cId="2860762784" sldId="2147483690"/>
        </pc:sldMasterMkLst>
        <pc:sldLayoutChg chg="add del mod replId">
          <pc:chgData name="Guest User" userId="" providerId="Windows Live" clId="Web-{6735F069-01CA-4AE0-B3A4-7E2334E69FB6}" dt="2022-10-26T18:48:52.918" v="93"/>
          <pc:sldLayoutMkLst>
            <pc:docMk/>
            <pc:sldMasterMk cId="2860762784" sldId="2147483690"/>
            <pc:sldLayoutMk cId="3139405397" sldId="2147483691"/>
          </pc:sldLayoutMkLst>
        </pc:sldLayoutChg>
        <pc:sldLayoutChg chg="add del mod replId">
          <pc:chgData name="Guest User" userId="" providerId="Windows Live" clId="Web-{6735F069-01CA-4AE0-B3A4-7E2334E69FB6}" dt="2022-10-26T18:48:52.918" v="93"/>
          <pc:sldLayoutMkLst>
            <pc:docMk/>
            <pc:sldMasterMk cId="2860762784" sldId="2147483690"/>
            <pc:sldLayoutMk cId="1611599411" sldId="2147483692"/>
          </pc:sldLayoutMkLst>
        </pc:sldLayoutChg>
        <pc:sldLayoutChg chg="add del mod replId">
          <pc:chgData name="Guest User" userId="" providerId="Windows Live" clId="Web-{6735F069-01CA-4AE0-B3A4-7E2334E69FB6}" dt="2022-10-26T18:48:52.918" v="93"/>
          <pc:sldLayoutMkLst>
            <pc:docMk/>
            <pc:sldMasterMk cId="2860762784" sldId="2147483690"/>
            <pc:sldLayoutMk cId="3485027212" sldId="2147483693"/>
          </pc:sldLayoutMkLst>
        </pc:sldLayoutChg>
        <pc:sldLayoutChg chg="add del mod replId">
          <pc:chgData name="Guest User" userId="" providerId="Windows Live" clId="Web-{6735F069-01CA-4AE0-B3A4-7E2334E69FB6}" dt="2022-10-26T18:48:52.918" v="93"/>
          <pc:sldLayoutMkLst>
            <pc:docMk/>
            <pc:sldMasterMk cId="2860762784" sldId="2147483690"/>
            <pc:sldLayoutMk cId="3482960930" sldId="2147483694"/>
          </pc:sldLayoutMkLst>
        </pc:sldLayoutChg>
        <pc:sldLayoutChg chg="add del mod replId">
          <pc:chgData name="Guest User" userId="" providerId="Windows Live" clId="Web-{6735F069-01CA-4AE0-B3A4-7E2334E69FB6}" dt="2022-10-26T18:48:52.918" v="93"/>
          <pc:sldLayoutMkLst>
            <pc:docMk/>
            <pc:sldMasterMk cId="2860762784" sldId="2147483690"/>
            <pc:sldLayoutMk cId="3711196581" sldId="2147483695"/>
          </pc:sldLayoutMkLst>
        </pc:sldLayoutChg>
        <pc:sldLayoutChg chg="add del mod replId">
          <pc:chgData name="Guest User" userId="" providerId="Windows Live" clId="Web-{6735F069-01CA-4AE0-B3A4-7E2334E69FB6}" dt="2022-10-26T18:48:52.918" v="93"/>
          <pc:sldLayoutMkLst>
            <pc:docMk/>
            <pc:sldMasterMk cId="2860762784" sldId="2147483690"/>
            <pc:sldLayoutMk cId="526480966" sldId="2147483696"/>
          </pc:sldLayoutMkLst>
        </pc:sldLayoutChg>
        <pc:sldLayoutChg chg="add del mod replId">
          <pc:chgData name="Guest User" userId="" providerId="Windows Live" clId="Web-{6735F069-01CA-4AE0-B3A4-7E2334E69FB6}" dt="2022-10-26T18:48:52.918" v="93"/>
          <pc:sldLayoutMkLst>
            <pc:docMk/>
            <pc:sldMasterMk cId="2860762784" sldId="2147483690"/>
            <pc:sldLayoutMk cId="378990936" sldId="2147483697"/>
          </pc:sldLayoutMkLst>
        </pc:sldLayoutChg>
        <pc:sldLayoutChg chg="add del mod replId">
          <pc:chgData name="Guest User" userId="" providerId="Windows Live" clId="Web-{6735F069-01CA-4AE0-B3A4-7E2334E69FB6}" dt="2022-10-26T18:48:52.918" v="93"/>
          <pc:sldLayoutMkLst>
            <pc:docMk/>
            <pc:sldMasterMk cId="2860762784" sldId="2147483690"/>
            <pc:sldLayoutMk cId="2872157377" sldId="2147483698"/>
          </pc:sldLayoutMkLst>
        </pc:sldLayoutChg>
        <pc:sldLayoutChg chg="add del mod replId">
          <pc:chgData name="Guest User" userId="" providerId="Windows Live" clId="Web-{6735F069-01CA-4AE0-B3A4-7E2334E69FB6}" dt="2022-10-26T18:48:52.918" v="93"/>
          <pc:sldLayoutMkLst>
            <pc:docMk/>
            <pc:sldMasterMk cId="2860762784" sldId="2147483690"/>
            <pc:sldLayoutMk cId="2846998192" sldId="2147483699"/>
          </pc:sldLayoutMkLst>
        </pc:sldLayoutChg>
        <pc:sldLayoutChg chg="add del mod replId">
          <pc:chgData name="Guest User" userId="" providerId="Windows Live" clId="Web-{6735F069-01CA-4AE0-B3A4-7E2334E69FB6}" dt="2022-10-26T18:48:52.918" v="93"/>
          <pc:sldLayoutMkLst>
            <pc:docMk/>
            <pc:sldMasterMk cId="2860762784" sldId="2147483690"/>
            <pc:sldLayoutMk cId="2312369105" sldId="2147483700"/>
          </pc:sldLayoutMkLst>
        </pc:sldLayoutChg>
        <pc:sldLayoutChg chg="add del mod replId">
          <pc:chgData name="Guest User" userId="" providerId="Windows Live" clId="Web-{6735F069-01CA-4AE0-B3A4-7E2334E69FB6}" dt="2022-10-26T18:48:52.918" v="93"/>
          <pc:sldLayoutMkLst>
            <pc:docMk/>
            <pc:sldMasterMk cId="2860762784" sldId="2147483690"/>
            <pc:sldLayoutMk cId="1596649267" sldId="2147483701"/>
          </pc:sldLayoutMkLst>
        </pc:sldLayoutChg>
        <pc:sldLayoutChg chg="add del mod replId">
          <pc:chgData name="Guest User" userId="" providerId="Windows Live" clId="Web-{6735F069-01CA-4AE0-B3A4-7E2334E69FB6}" dt="2022-10-26T18:48:52.918" v="93"/>
          <pc:sldLayoutMkLst>
            <pc:docMk/>
            <pc:sldMasterMk cId="2860762784" sldId="2147483690"/>
            <pc:sldLayoutMk cId="3892019385" sldId="2147483702"/>
          </pc:sldLayoutMkLst>
        </pc:sldLayoutChg>
        <pc:sldLayoutChg chg="add del mod replId">
          <pc:chgData name="Guest User" userId="" providerId="Windows Live" clId="Web-{6735F069-01CA-4AE0-B3A4-7E2334E69FB6}" dt="2022-10-26T18:48:52.918" v="93"/>
          <pc:sldLayoutMkLst>
            <pc:docMk/>
            <pc:sldMasterMk cId="2860762784" sldId="2147483690"/>
            <pc:sldLayoutMk cId="2084112144" sldId="2147483703"/>
          </pc:sldLayoutMkLst>
        </pc:sldLayoutChg>
        <pc:sldLayoutChg chg="add del mod replId">
          <pc:chgData name="Guest User" userId="" providerId="Windows Live" clId="Web-{6735F069-01CA-4AE0-B3A4-7E2334E69FB6}" dt="2022-10-26T18:48:52.918" v="93"/>
          <pc:sldLayoutMkLst>
            <pc:docMk/>
            <pc:sldMasterMk cId="2860762784" sldId="2147483690"/>
            <pc:sldLayoutMk cId="2556420622" sldId="2147483704"/>
          </pc:sldLayoutMkLst>
        </pc:sldLayoutChg>
        <pc:sldLayoutChg chg="add del mod replId">
          <pc:chgData name="Guest User" userId="" providerId="Windows Live" clId="Web-{6735F069-01CA-4AE0-B3A4-7E2334E69FB6}" dt="2022-10-26T18:48:52.918" v="93"/>
          <pc:sldLayoutMkLst>
            <pc:docMk/>
            <pc:sldMasterMk cId="2860762784" sldId="2147483690"/>
            <pc:sldLayoutMk cId="2165223426" sldId="2147483705"/>
          </pc:sldLayoutMkLst>
        </pc:sldLayoutChg>
        <pc:sldLayoutChg chg="add del mod replId">
          <pc:chgData name="Guest User" userId="" providerId="Windows Live" clId="Web-{6735F069-01CA-4AE0-B3A4-7E2334E69FB6}" dt="2022-10-26T18:48:52.918" v="93"/>
          <pc:sldLayoutMkLst>
            <pc:docMk/>
            <pc:sldMasterMk cId="2860762784" sldId="2147483690"/>
            <pc:sldLayoutMk cId="2044558597" sldId="2147483706"/>
          </pc:sldLayoutMkLst>
        </pc:sldLayoutChg>
        <pc:sldLayoutChg chg="add del mod replId">
          <pc:chgData name="Guest User" userId="" providerId="Windows Live" clId="Web-{6735F069-01CA-4AE0-B3A4-7E2334E69FB6}" dt="2022-10-26T18:48:52.918" v="93"/>
          <pc:sldLayoutMkLst>
            <pc:docMk/>
            <pc:sldMasterMk cId="2860762784" sldId="2147483690"/>
            <pc:sldLayoutMk cId="845187150" sldId="2147483707"/>
          </pc:sldLayoutMkLst>
        </pc:sldLayoutChg>
      </pc:sldMasterChg>
    </pc:docChg>
  </pc:docChgLst>
  <pc:docChgLst>
    <pc:chgData name="Anna Chambers" userId="50759e39593c1138" providerId="Windows Live" clId="Web-{D8E11E6E-FFA3-421B-B0A7-0839A5CDF2A9}"/>
    <pc:docChg chg="addSld delSld modSld addMainMaster delMainMaster">
      <pc:chgData name="Anna Chambers" userId="50759e39593c1138" providerId="Windows Live" clId="Web-{D8E11E6E-FFA3-421B-B0A7-0839A5CDF2A9}" dt="2022-10-26T19:29:32.484" v="1480" actId="20577"/>
      <pc:docMkLst>
        <pc:docMk/>
      </pc:docMkLst>
      <pc:sldChg chg="addSp delSp modSp mod setBg modClrScheme addAnim delAnim delDesignElem chgLayout">
        <pc:chgData name="Anna Chambers" userId="50759e39593c1138" providerId="Windows Live" clId="Web-{D8E11E6E-FFA3-421B-B0A7-0839A5CDF2A9}" dt="2022-10-26T18:50:46.323" v="379"/>
        <pc:sldMkLst>
          <pc:docMk/>
          <pc:sldMk cId="109857222" sldId="256"/>
        </pc:sldMkLst>
        <pc:spChg chg="mod ord">
          <ac:chgData name="Anna Chambers" userId="50759e39593c1138" providerId="Windows Live" clId="Web-{D8E11E6E-FFA3-421B-B0A7-0839A5CDF2A9}" dt="2022-10-26T18:50:46.323" v="379"/>
          <ac:spMkLst>
            <pc:docMk/>
            <pc:sldMk cId="109857222" sldId="256"/>
            <ac:spMk id="2" creationId="{00000000-0000-0000-0000-000000000000}"/>
          </ac:spMkLst>
        </pc:spChg>
        <pc:spChg chg="mod ord">
          <ac:chgData name="Anna Chambers" userId="50759e39593c1138" providerId="Windows Live" clId="Web-{D8E11E6E-FFA3-421B-B0A7-0839A5CDF2A9}" dt="2022-10-26T18:50:46.323" v="379"/>
          <ac:spMkLst>
            <pc:docMk/>
            <pc:sldMk cId="109857222" sldId="256"/>
            <ac:spMk id="3" creationId="{00000000-0000-0000-0000-000000000000}"/>
          </ac:spMkLst>
        </pc:spChg>
        <pc:spChg chg="add del mod">
          <ac:chgData name="Anna Chambers" userId="50759e39593c1138" providerId="Windows Live" clId="Web-{D8E11E6E-FFA3-421B-B0A7-0839A5CDF2A9}" dt="2022-10-26T18:40:45.525" v="80"/>
          <ac:spMkLst>
            <pc:docMk/>
            <pc:sldMk cId="109857222" sldId="256"/>
            <ac:spMk id="4" creationId="{76A33EC1-A6C3-7E82-F049-8D70B66D6F15}"/>
          </ac:spMkLst>
        </pc:spChg>
        <pc:spChg chg="add del mod">
          <ac:chgData name="Anna Chambers" userId="50759e39593c1138" providerId="Windows Live" clId="Web-{D8E11E6E-FFA3-421B-B0A7-0839A5CDF2A9}" dt="2022-10-26T18:40:56.212" v="83"/>
          <ac:spMkLst>
            <pc:docMk/>
            <pc:sldMk cId="109857222" sldId="256"/>
            <ac:spMk id="5" creationId="{37F90603-6F0E-853F-A9B6-C8C23444DF5D}"/>
          </ac:spMkLst>
        </pc:spChg>
        <pc:spChg chg="add del mod">
          <ac:chgData name="Anna Chambers" userId="50759e39593c1138" providerId="Windows Live" clId="Web-{D8E11E6E-FFA3-421B-B0A7-0839A5CDF2A9}" dt="2022-10-26T18:50:09.479" v="361"/>
          <ac:spMkLst>
            <pc:docMk/>
            <pc:sldMk cId="109857222" sldId="256"/>
            <ac:spMk id="6" creationId="{5F9AD55C-8B18-5422-E3EF-055B972CA23B}"/>
          </ac:spMkLst>
        </pc:spChg>
        <pc:spChg chg="add del mod">
          <ac:chgData name="Anna Chambers" userId="50759e39593c1138" providerId="Windows Live" clId="Web-{D8E11E6E-FFA3-421B-B0A7-0839A5CDF2A9}" dt="2022-10-26T18:50:35.714" v="378"/>
          <ac:spMkLst>
            <pc:docMk/>
            <pc:sldMk cId="109857222" sldId="256"/>
            <ac:spMk id="7" creationId="{82E4B17C-AE31-78DA-0C68-AF797FDCC403}"/>
          </ac:spMkLst>
        </pc:spChg>
        <pc:spChg chg="add del">
          <ac:chgData name="Anna Chambers" userId="50759e39593c1138" providerId="Windows Live" clId="Web-{D8E11E6E-FFA3-421B-B0A7-0839A5CDF2A9}" dt="2022-10-26T18:33:57.477" v="2"/>
          <ac:spMkLst>
            <pc:docMk/>
            <pc:sldMk cId="109857222" sldId="256"/>
            <ac:spMk id="8" creationId="{313BE87B-D7FD-4BF3-A7BC-511F522528C2}"/>
          </ac:spMkLst>
        </pc:spChg>
        <pc:spChg chg="add del">
          <ac:chgData name="Anna Chambers" userId="50759e39593c1138" providerId="Windows Live" clId="Web-{D8E11E6E-FFA3-421B-B0A7-0839A5CDF2A9}" dt="2022-10-26T18:33:57.477" v="2"/>
          <ac:spMkLst>
            <pc:docMk/>
            <pc:sldMk cId="109857222" sldId="256"/>
            <ac:spMk id="10" creationId="{035A481B-C639-4892-B0EF-4D8373A9B06A}"/>
          </ac:spMkLst>
        </pc:spChg>
        <pc:spChg chg="add del">
          <ac:chgData name="Anna Chambers" userId="50759e39593c1138" providerId="Windows Live" clId="Web-{D8E11E6E-FFA3-421B-B0A7-0839A5CDF2A9}" dt="2022-10-26T18:33:57.477" v="2"/>
          <ac:spMkLst>
            <pc:docMk/>
            <pc:sldMk cId="109857222" sldId="256"/>
            <ac:spMk id="12" creationId="{052BD58B-6284-459E-9FF4-A97F3A569074}"/>
          </ac:spMkLst>
        </pc:spChg>
        <pc:spChg chg="add del">
          <ac:chgData name="Anna Chambers" userId="50759e39593c1138" providerId="Windows Live" clId="Web-{D8E11E6E-FFA3-421B-B0A7-0839A5CDF2A9}" dt="2022-10-26T18:34:02.680" v="4"/>
          <ac:spMkLst>
            <pc:docMk/>
            <pc:sldMk cId="109857222" sldId="256"/>
            <ac:spMk id="21" creationId="{4609862E-48F9-45AC-8D44-67A0268A7935}"/>
          </ac:spMkLst>
        </pc:spChg>
        <pc:spChg chg="add del">
          <ac:chgData name="Anna Chambers" userId="50759e39593c1138" providerId="Windows Live" clId="Web-{D8E11E6E-FFA3-421B-B0A7-0839A5CDF2A9}" dt="2022-10-26T18:34:11.134" v="8"/>
          <ac:spMkLst>
            <pc:docMk/>
            <pc:sldMk cId="109857222" sldId="256"/>
            <ac:spMk id="26" creationId="{4609862E-48F9-45AC-8D44-67A0268A7935}"/>
          </ac:spMkLst>
        </pc:spChg>
        <pc:spChg chg="add del">
          <ac:chgData name="Anna Chambers" userId="50759e39593c1138" providerId="Windows Live" clId="Web-{D8E11E6E-FFA3-421B-B0A7-0839A5CDF2A9}" dt="2022-10-26T18:34:11.134" v="8"/>
          <ac:spMkLst>
            <pc:docMk/>
            <pc:sldMk cId="109857222" sldId="256"/>
            <ac:spMk id="27" creationId="{2D5EEA8B-2D86-4D1D-96B3-6B8290303786}"/>
          </ac:spMkLst>
        </pc:spChg>
        <pc:spChg chg="add del">
          <ac:chgData name="Anna Chambers" userId="50759e39593c1138" providerId="Windows Live" clId="Web-{D8E11E6E-FFA3-421B-B0A7-0839A5CDF2A9}" dt="2022-10-26T18:34:28.009" v="10"/>
          <ac:spMkLst>
            <pc:docMk/>
            <pc:sldMk cId="109857222" sldId="256"/>
            <ac:spMk id="29" creationId="{4609862E-48F9-45AC-8D44-67A0268A7935}"/>
          </ac:spMkLst>
        </pc:spChg>
        <pc:spChg chg="add del">
          <ac:chgData name="Anna Chambers" userId="50759e39593c1138" providerId="Windows Live" clId="Web-{D8E11E6E-FFA3-421B-B0A7-0839A5CDF2A9}" dt="2022-10-26T18:34:39.774" v="14"/>
          <ac:spMkLst>
            <pc:docMk/>
            <pc:sldMk cId="109857222" sldId="256"/>
            <ac:spMk id="34" creationId="{4609862E-48F9-45AC-8D44-67A0268A7935}"/>
          </ac:spMkLst>
        </pc:spChg>
        <pc:spChg chg="add del">
          <ac:chgData name="Anna Chambers" userId="50759e39593c1138" providerId="Windows Live" clId="Web-{D8E11E6E-FFA3-421B-B0A7-0839A5CDF2A9}" dt="2022-10-26T18:34:39.774" v="14"/>
          <ac:spMkLst>
            <pc:docMk/>
            <pc:sldMk cId="109857222" sldId="256"/>
            <ac:spMk id="35" creationId="{2D5EEA8B-2D86-4D1D-96B3-6B8290303786}"/>
          </ac:spMkLst>
        </pc:spChg>
        <pc:spChg chg="add del">
          <ac:chgData name="Anna Chambers" userId="50759e39593c1138" providerId="Windows Live" clId="Web-{D8E11E6E-FFA3-421B-B0A7-0839A5CDF2A9}" dt="2022-10-26T18:35:59.790" v="21"/>
          <ac:spMkLst>
            <pc:docMk/>
            <pc:sldMk cId="109857222" sldId="256"/>
            <ac:spMk id="37" creationId="{4609862E-48F9-45AC-8D44-67A0268A7935}"/>
          </ac:spMkLst>
        </pc:spChg>
        <pc:spChg chg="add del">
          <ac:chgData name="Anna Chambers" userId="50759e39593c1138" providerId="Windows Live" clId="Web-{D8E11E6E-FFA3-421B-B0A7-0839A5CDF2A9}" dt="2022-10-26T18:35:59.790" v="20"/>
          <ac:spMkLst>
            <pc:docMk/>
            <pc:sldMk cId="109857222" sldId="256"/>
            <ac:spMk id="45" creationId="{4609862E-48F9-45AC-8D44-67A0268A7935}"/>
          </ac:spMkLst>
        </pc:spChg>
        <pc:spChg chg="add del">
          <ac:chgData name="Anna Chambers" userId="50759e39593c1138" providerId="Windows Live" clId="Web-{D8E11E6E-FFA3-421B-B0A7-0839A5CDF2A9}" dt="2022-10-26T18:35:59.790" v="20"/>
          <ac:spMkLst>
            <pc:docMk/>
            <pc:sldMk cId="109857222" sldId="256"/>
            <ac:spMk id="47" creationId="{2D5EEA8B-2D86-4D1D-96B3-6B8290303786}"/>
          </ac:spMkLst>
        </pc:spChg>
        <pc:spChg chg="add del">
          <ac:chgData name="Anna Chambers" userId="50759e39593c1138" providerId="Windows Live" clId="Web-{D8E11E6E-FFA3-421B-B0A7-0839A5CDF2A9}" dt="2022-10-26T18:50:46.323" v="379"/>
          <ac:spMkLst>
            <pc:docMk/>
            <pc:sldMk cId="109857222" sldId="256"/>
            <ac:spMk id="53" creationId="{4609862E-48F9-45AC-8D44-67A0268A7935}"/>
          </ac:spMkLst>
        </pc:spChg>
        <pc:spChg chg="add">
          <ac:chgData name="Anna Chambers" userId="50759e39593c1138" providerId="Windows Live" clId="Web-{D8E11E6E-FFA3-421B-B0A7-0839A5CDF2A9}" dt="2022-10-26T18:50:46.323" v="379"/>
          <ac:spMkLst>
            <pc:docMk/>
            <pc:sldMk cId="109857222" sldId="256"/>
            <ac:spMk id="59" creationId="{4609862E-48F9-45AC-8D44-67A0268A7935}"/>
          </ac:spMkLst>
        </pc:spChg>
        <pc:grpChg chg="add del">
          <ac:chgData name="Anna Chambers" userId="50759e39593c1138" providerId="Windows Live" clId="Web-{D8E11E6E-FFA3-421B-B0A7-0839A5CDF2A9}" dt="2022-10-26T18:33:57.477" v="2"/>
          <ac:grpSpMkLst>
            <pc:docMk/>
            <pc:sldMk cId="109857222" sldId="256"/>
            <ac:grpSpMk id="14" creationId="{AE589C21-CEDE-4D90-AC85-6E43B68D1316}"/>
          </ac:grpSpMkLst>
        </pc:grpChg>
        <pc:grpChg chg="add del">
          <ac:chgData name="Anna Chambers" userId="50759e39593c1138" providerId="Windows Live" clId="Web-{D8E11E6E-FFA3-421B-B0A7-0839A5CDF2A9}" dt="2022-10-26T18:34:02.680" v="4"/>
          <ac:grpSpMkLst>
            <pc:docMk/>
            <pc:sldMk cId="109857222" sldId="256"/>
            <ac:grpSpMk id="22" creationId="{C97986E7-0E3C-4F64-886E-935DDCB83AA7}"/>
          </ac:grpSpMkLst>
        </pc:grpChg>
        <pc:grpChg chg="add del">
          <ac:chgData name="Anna Chambers" userId="50759e39593c1138" providerId="Windows Live" clId="Web-{D8E11E6E-FFA3-421B-B0A7-0839A5CDF2A9}" dt="2022-10-26T18:34:28.009" v="10"/>
          <ac:grpSpMkLst>
            <pc:docMk/>
            <pc:sldMk cId="109857222" sldId="256"/>
            <ac:grpSpMk id="30" creationId="{C97986E7-0E3C-4F64-886E-935DDCB83AA7}"/>
          </ac:grpSpMkLst>
        </pc:grpChg>
        <pc:grpChg chg="add del">
          <ac:chgData name="Anna Chambers" userId="50759e39593c1138" providerId="Windows Live" clId="Web-{D8E11E6E-FFA3-421B-B0A7-0839A5CDF2A9}" dt="2022-10-26T18:35:59.790" v="21"/>
          <ac:grpSpMkLst>
            <pc:docMk/>
            <pc:sldMk cId="109857222" sldId="256"/>
            <ac:grpSpMk id="38" creationId="{C97986E7-0E3C-4F64-886E-935DDCB83AA7}"/>
          </ac:grpSpMkLst>
        </pc:grpChg>
        <pc:grpChg chg="add del">
          <ac:chgData name="Anna Chambers" userId="50759e39593c1138" providerId="Windows Live" clId="Web-{D8E11E6E-FFA3-421B-B0A7-0839A5CDF2A9}" dt="2022-10-26T18:50:46.323" v="379"/>
          <ac:grpSpMkLst>
            <pc:docMk/>
            <pc:sldMk cId="109857222" sldId="256"/>
            <ac:grpSpMk id="54" creationId="{C97986E7-0E3C-4F64-886E-935DDCB83AA7}"/>
          </ac:grpSpMkLst>
        </pc:grpChg>
        <pc:grpChg chg="add">
          <ac:chgData name="Anna Chambers" userId="50759e39593c1138" providerId="Windows Live" clId="Web-{D8E11E6E-FFA3-421B-B0A7-0839A5CDF2A9}" dt="2022-10-26T18:50:46.323" v="379"/>
          <ac:grpSpMkLst>
            <pc:docMk/>
            <pc:sldMk cId="109857222" sldId="256"/>
            <ac:grpSpMk id="61" creationId="{C97986E7-0E3C-4F64-886E-935DDCB83AA7}"/>
          </ac:grpSpMkLst>
        </pc:grpChg>
      </pc:sldChg>
      <pc:sldChg chg="addSp delSp modSp mod setBg modClrScheme chgLayout modNotes">
        <pc:chgData name="Anna Chambers" userId="50759e39593c1138" providerId="Windows Live" clId="Web-{D8E11E6E-FFA3-421B-B0A7-0839A5CDF2A9}" dt="2022-10-26T19:29:32.484" v="1480" actId="20577"/>
        <pc:sldMkLst>
          <pc:docMk/>
          <pc:sldMk cId="2154716049" sldId="257"/>
        </pc:sldMkLst>
        <pc:spChg chg="mod ord">
          <ac:chgData name="Anna Chambers" userId="50759e39593c1138" providerId="Windows Live" clId="Web-{D8E11E6E-FFA3-421B-B0A7-0839A5CDF2A9}" dt="2022-10-26T19:04:14.997" v="812" actId="20577"/>
          <ac:spMkLst>
            <pc:docMk/>
            <pc:sldMk cId="2154716049" sldId="257"/>
            <ac:spMk id="2" creationId="{CB4F3C45-9C31-6170-B889-74527A8783C2}"/>
          </ac:spMkLst>
        </pc:spChg>
        <pc:spChg chg="mod ord">
          <ac:chgData name="Anna Chambers" userId="50759e39593c1138" providerId="Windows Live" clId="Web-{D8E11E6E-FFA3-421B-B0A7-0839A5CDF2A9}" dt="2022-10-26T19:29:32.484" v="1480" actId="20577"/>
          <ac:spMkLst>
            <pc:docMk/>
            <pc:sldMk cId="2154716049" sldId="257"/>
            <ac:spMk id="3" creationId="{05647D3F-C868-AF7D-65BC-4658BDCA784D}"/>
          </ac:spMkLst>
        </pc:spChg>
        <pc:spChg chg="add del">
          <ac:chgData name="Anna Chambers" userId="50759e39593c1138" providerId="Windows Live" clId="Web-{D8E11E6E-FFA3-421B-B0A7-0839A5CDF2A9}" dt="2022-10-26T19:04:08.418" v="811"/>
          <ac:spMkLst>
            <pc:docMk/>
            <pc:sldMk cId="2154716049" sldId="257"/>
            <ac:spMk id="8" creationId="{CADF2543-1B6F-4FBC-A7AF-53A0430E05AB}"/>
          </ac:spMkLst>
        </pc:spChg>
        <pc:spChg chg="add">
          <ac:chgData name="Anna Chambers" userId="50759e39593c1138" providerId="Windows Live" clId="Web-{D8E11E6E-FFA3-421B-B0A7-0839A5CDF2A9}" dt="2022-10-26T19:04:08.418" v="811"/>
          <ac:spMkLst>
            <pc:docMk/>
            <pc:sldMk cId="2154716049" sldId="257"/>
            <ac:spMk id="20" creationId="{CADF2543-1B6F-4FBC-A7AF-53A0430E05AB}"/>
          </ac:spMkLst>
        </pc:spChg>
        <pc:grpChg chg="add del">
          <ac:chgData name="Anna Chambers" userId="50759e39593c1138" providerId="Windows Live" clId="Web-{D8E11E6E-FFA3-421B-B0A7-0839A5CDF2A9}" dt="2022-10-26T19:04:08.418" v="811"/>
          <ac:grpSpMkLst>
            <pc:docMk/>
            <pc:sldMk cId="2154716049" sldId="257"/>
            <ac:grpSpMk id="10" creationId="{A80A6E81-6B71-43DF-877B-E964A9A4CB68}"/>
          </ac:grpSpMkLst>
        </pc:grpChg>
        <pc:grpChg chg="add">
          <ac:chgData name="Anna Chambers" userId="50759e39593c1138" providerId="Windows Live" clId="Web-{D8E11E6E-FFA3-421B-B0A7-0839A5CDF2A9}" dt="2022-10-26T19:04:08.418" v="811"/>
          <ac:grpSpMkLst>
            <pc:docMk/>
            <pc:sldMk cId="2154716049" sldId="257"/>
            <ac:grpSpMk id="22" creationId="{A80A6E81-6B71-43DF-877B-E964A9A4CB68}"/>
          </ac:grpSpMkLst>
        </pc:grpChg>
      </pc:sldChg>
      <pc:sldChg chg="addSp delSp modSp">
        <pc:chgData name="Anna Chambers" userId="50759e39593c1138" providerId="Windows Live" clId="Web-{D8E11E6E-FFA3-421B-B0A7-0839A5CDF2A9}" dt="2022-10-26T19:04:40.653" v="816" actId="20577"/>
        <pc:sldMkLst>
          <pc:docMk/>
          <pc:sldMk cId="2559214467" sldId="258"/>
        </pc:sldMkLst>
        <pc:spChg chg="mod">
          <ac:chgData name="Anna Chambers" userId="50759e39593c1138" providerId="Windows Live" clId="Web-{D8E11E6E-FFA3-421B-B0A7-0839A5CDF2A9}" dt="2022-10-26T19:04:40.653" v="816" actId="20577"/>
          <ac:spMkLst>
            <pc:docMk/>
            <pc:sldMk cId="2559214467" sldId="258"/>
            <ac:spMk id="2" creationId="{CB4F3C45-9C31-6170-B889-74527A8783C2}"/>
          </ac:spMkLst>
        </pc:spChg>
        <pc:spChg chg="mod">
          <ac:chgData name="Anna Chambers" userId="50759e39593c1138" providerId="Windows Live" clId="Web-{D8E11E6E-FFA3-421B-B0A7-0839A5CDF2A9}" dt="2022-10-26T19:04:36.231" v="815"/>
          <ac:spMkLst>
            <pc:docMk/>
            <pc:sldMk cId="2559214467" sldId="258"/>
            <ac:spMk id="3" creationId="{05647D3F-C868-AF7D-65BC-4658BDCA784D}"/>
          </ac:spMkLst>
        </pc:spChg>
        <pc:spChg chg="del">
          <ac:chgData name="Anna Chambers" userId="50759e39593c1138" providerId="Windows Live" clId="Web-{D8E11E6E-FFA3-421B-B0A7-0839A5CDF2A9}" dt="2022-10-26T19:04:36.231" v="815"/>
          <ac:spMkLst>
            <pc:docMk/>
            <pc:sldMk cId="2559214467" sldId="258"/>
            <ac:spMk id="8" creationId="{CADF2543-1B6F-4FBC-A7AF-53A0430E05AB}"/>
          </ac:spMkLst>
        </pc:spChg>
        <pc:spChg chg="add">
          <ac:chgData name="Anna Chambers" userId="50759e39593c1138" providerId="Windows Live" clId="Web-{D8E11E6E-FFA3-421B-B0A7-0839A5CDF2A9}" dt="2022-10-26T19:04:36.231" v="815"/>
          <ac:spMkLst>
            <pc:docMk/>
            <pc:sldMk cId="2559214467" sldId="258"/>
            <ac:spMk id="20" creationId="{CADF2543-1B6F-4FBC-A7AF-53A0430E05AB}"/>
          </ac:spMkLst>
        </pc:spChg>
        <pc:grpChg chg="del">
          <ac:chgData name="Anna Chambers" userId="50759e39593c1138" providerId="Windows Live" clId="Web-{D8E11E6E-FFA3-421B-B0A7-0839A5CDF2A9}" dt="2022-10-26T19:04:36.231" v="815"/>
          <ac:grpSpMkLst>
            <pc:docMk/>
            <pc:sldMk cId="2559214467" sldId="258"/>
            <ac:grpSpMk id="10" creationId="{A80A6E81-6B71-43DF-877B-E964A9A4CB68}"/>
          </ac:grpSpMkLst>
        </pc:grpChg>
        <pc:grpChg chg="add">
          <ac:chgData name="Anna Chambers" userId="50759e39593c1138" providerId="Windows Live" clId="Web-{D8E11E6E-FFA3-421B-B0A7-0839A5CDF2A9}" dt="2022-10-26T19:04:36.231" v="815"/>
          <ac:grpSpMkLst>
            <pc:docMk/>
            <pc:sldMk cId="2559214467" sldId="258"/>
            <ac:grpSpMk id="22" creationId="{A80A6E81-6B71-43DF-877B-E964A9A4CB68}"/>
          </ac:grpSpMkLst>
        </pc:grpChg>
      </pc:sldChg>
      <pc:sldChg chg="addSp delSp modSp modNotes">
        <pc:chgData name="Anna Chambers" userId="50759e39593c1138" providerId="Windows Live" clId="Web-{D8E11E6E-FFA3-421B-B0A7-0839A5CDF2A9}" dt="2022-10-26T19:23:23.061" v="1349"/>
        <pc:sldMkLst>
          <pc:docMk/>
          <pc:sldMk cId="2612334585" sldId="260"/>
        </pc:sldMkLst>
        <pc:spChg chg="mod">
          <ac:chgData name="Anna Chambers" userId="50759e39593c1138" providerId="Windows Live" clId="Web-{D8E11E6E-FFA3-421B-B0A7-0839A5CDF2A9}" dt="2022-10-26T19:04:31.184" v="814" actId="20577"/>
          <ac:spMkLst>
            <pc:docMk/>
            <pc:sldMk cId="2612334585" sldId="260"/>
            <ac:spMk id="2" creationId="{CB4F3C45-9C31-6170-B889-74527A8783C2}"/>
          </ac:spMkLst>
        </pc:spChg>
        <pc:spChg chg="mod">
          <ac:chgData name="Anna Chambers" userId="50759e39593c1138" providerId="Windows Live" clId="Web-{D8E11E6E-FFA3-421B-B0A7-0839A5CDF2A9}" dt="2022-10-26T19:19:20.405" v="1340" actId="20577"/>
          <ac:spMkLst>
            <pc:docMk/>
            <pc:sldMk cId="2612334585" sldId="260"/>
            <ac:spMk id="3" creationId="{05647D3F-C868-AF7D-65BC-4658BDCA784D}"/>
          </ac:spMkLst>
        </pc:spChg>
        <pc:spChg chg="del">
          <ac:chgData name="Anna Chambers" userId="50759e39593c1138" providerId="Windows Live" clId="Web-{D8E11E6E-FFA3-421B-B0A7-0839A5CDF2A9}" dt="2022-10-26T19:04:27.231" v="813"/>
          <ac:spMkLst>
            <pc:docMk/>
            <pc:sldMk cId="2612334585" sldId="260"/>
            <ac:spMk id="8" creationId="{CADF2543-1B6F-4FBC-A7AF-53A0430E05AB}"/>
          </ac:spMkLst>
        </pc:spChg>
        <pc:spChg chg="add">
          <ac:chgData name="Anna Chambers" userId="50759e39593c1138" providerId="Windows Live" clId="Web-{D8E11E6E-FFA3-421B-B0A7-0839A5CDF2A9}" dt="2022-10-26T19:04:27.231" v="813"/>
          <ac:spMkLst>
            <pc:docMk/>
            <pc:sldMk cId="2612334585" sldId="260"/>
            <ac:spMk id="20" creationId="{CADF2543-1B6F-4FBC-A7AF-53A0430E05AB}"/>
          </ac:spMkLst>
        </pc:spChg>
        <pc:grpChg chg="del">
          <ac:chgData name="Anna Chambers" userId="50759e39593c1138" providerId="Windows Live" clId="Web-{D8E11E6E-FFA3-421B-B0A7-0839A5CDF2A9}" dt="2022-10-26T19:04:27.231" v="813"/>
          <ac:grpSpMkLst>
            <pc:docMk/>
            <pc:sldMk cId="2612334585" sldId="260"/>
            <ac:grpSpMk id="10" creationId="{A80A6E81-6B71-43DF-877B-E964A9A4CB68}"/>
          </ac:grpSpMkLst>
        </pc:grpChg>
        <pc:grpChg chg="add">
          <ac:chgData name="Anna Chambers" userId="50759e39593c1138" providerId="Windows Live" clId="Web-{D8E11E6E-FFA3-421B-B0A7-0839A5CDF2A9}" dt="2022-10-26T19:04:27.231" v="813"/>
          <ac:grpSpMkLst>
            <pc:docMk/>
            <pc:sldMk cId="2612334585" sldId="260"/>
            <ac:grpSpMk id="22" creationId="{A80A6E81-6B71-43DF-877B-E964A9A4CB68}"/>
          </ac:grpSpMkLst>
        </pc:grpChg>
      </pc:sldChg>
      <pc:sldChg chg="modSp modNotes">
        <pc:chgData name="Anna Chambers" userId="50759e39593c1138" providerId="Windows Live" clId="Web-{D8E11E6E-FFA3-421B-B0A7-0839A5CDF2A9}" dt="2022-10-26T19:23:30.374" v="1353"/>
        <pc:sldMkLst>
          <pc:docMk/>
          <pc:sldMk cId="3965739811" sldId="261"/>
        </pc:sldMkLst>
        <pc:spChg chg="mod">
          <ac:chgData name="Anna Chambers" userId="50759e39593c1138" providerId="Windows Live" clId="Web-{D8E11E6E-FFA3-421B-B0A7-0839A5CDF2A9}" dt="2022-10-26T19:06:01.606" v="827" actId="20577"/>
          <ac:spMkLst>
            <pc:docMk/>
            <pc:sldMk cId="3965739811" sldId="261"/>
            <ac:spMk id="2" creationId="{CB4F3C45-9C31-6170-B889-74527A8783C2}"/>
          </ac:spMkLst>
        </pc:spChg>
      </pc:sldChg>
      <pc:sldChg chg="addSp delSp modSp">
        <pc:chgData name="Anna Chambers" userId="50759e39593c1138" providerId="Windows Live" clId="Web-{D8E11E6E-FFA3-421B-B0A7-0839A5CDF2A9}" dt="2022-10-26T19:04:51.700" v="818" actId="20577"/>
        <pc:sldMkLst>
          <pc:docMk/>
          <pc:sldMk cId="1763804471" sldId="262"/>
        </pc:sldMkLst>
        <pc:spChg chg="mod">
          <ac:chgData name="Anna Chambers" userId="50759e39593c1138" providerId="Windows Live" clId="Web-{D8E11E6E-FFA3-421B-B0A7-0839A5CDF2A9}" dt="2022-10-26T19:04:51.700" v="818" actId="20577"/>
          <ac:spMkLst>
            <pc:docMk/>
            <pc:sldMk cId="1763804471" sldId="262"/>
            <ac:spMk id="2" creationId="{CB4F3C45-9C31-6170-B889-74527A8783C2}"/>
          </ac:spMkLst>
        </pc:spChg>
        <pc:spChg chg="del">
          <ac:chgData name="Anna Chambers" userId="50759e39593c1138" providerId="Windows Live" clId="Web-{D8E11E6E-FFA3-421B-B0A7-0839A5CDF2A9}" dt="2022-10-26T19:04:45.840" v="817"/>
          <ac:spMkLst>
            <pc:docMk/>
            <pc:sldMk cId="1763804471" sldId="262"/>
            <ac:spMk id="8" creationId="{CADF2543-1B6F-4FBC-A7AF-53A0430E05AB}"/>
          </ac:spMkLst>
        </pc:spChg>
        <pc:spChg chg="add">
          <ac:chgData name="Anna Chambers" userId="50759e39593c1138" providerId="Windows Live" clId="Web-{D8E11E6E-FFA3-421B-B0A7-0839A5CDF2A9}" dt="2022-10-26T19:04:45.840" v="817"/>
          <ac:spMkLst>
            <pc:docMk/>
            <pc:sldMk cId="1763804471" sldId="262"/>
            <ac:spMk id="20" creationId="{CADF2543-1B6F-4FBC-A7AF-53A0430E05AB}"/>
          </ac:spMkLst>
        </pc:spChg>
        <pc:grpChg chg="del">
          <ac:chgData name="Anna Chambers" userId="50759e39593c1138" providerId="Windows Live" clId="Web-{D8E11E6E-FFA3-421B-B0A7-0839A5CDF2A9}" dt="2022-10-26T19:04:45.840" v="817"/>
          <ac:grpSpMkLst>
            <pc:docMk/>
            <pc:sldMk cId="1763804471" sldId="262"/>
            <ac:grpSpMk id="10" creationId="{A80A6E81-6B71-43DF-877B-E964A9A4CB68}"/>
          </ac:grpSpMkLst>
        </pc:grpChg>
        <pc:grpChg chg="add">
          <ac:chgData name="Anna Chambers" userId="50759e39593c1138" providerId="Windows Live" clId="Web-{D8E11E6E-FFA3-421B-B0A7-0839A5CDF2A9}" dt="2022-10-26T19:04:45.840" v="817"/>
          <ac:grpSpMkLst>
            <pc:docMk/>
            <pc:sldMk cId="1763804471" sldId="262"/>
            <ac:grpSpMk id="22" creationId="{A80A6E81-6B71-43DF-877B-E964A9A4CB68}"/>
          </ac:grpSpMkLst>
        </pc:grpChg>
      </pc:sldChg>
      <pc:sldChg chg="addSp delSp modSp">
        <pc:chgData name="Anna Chambers" userId="50759e39593c1138" providerId="Windows Live" clId="Web-{D8E11E6E-FFA3-421B-B0A7-0839A5CDF2A9}" dt="2022-10-26T19:20:12.483" v="1341" actId="20577"/>
        <pc:sldMkLst>
          <pc:docMk/>
          <pc:sldMk cId="2902866707" sldId="263"/>
        </pc:sldMkLst>
        <pc:spChg chg="mod">
          <ac:chgData name="Anna Chambers" userId="50759e39593c1138" providerId="Windows Live" clId="Web-{D8E11E6E-FFA3-421B-B0A7-0839A5CDF2A9}" dt="2022-10-26T19:05:08.434" v="820" actId="20577"/>
          <ac:spMkLst>
            <pc:docMk/>
            <pc:sldMk cId="2902866707" sldId="263"/>
            <ac:spMk id="2" creationId="{CB4F3C45-9C31-6170-B889-74527A8783C2}"/>
          </ac:spMkLst>
        </pc:spChg>
        <pc:spChg chg="mod">
          <ac:chgData name="Anna Chambers" userId="50759e39593c1138" providerId="Windows Live" clId="Web-{D8E11E6E-FFA3-421B-B0A7-0839A5CDF2A9}" dt="2022-10-26T19:20:12.483" v="1341" actId="20577"/>
          <ac:spMkLst>
            <pc:docMk/>
            <pc:sldMk cId="2902866707" sldId="263"/>
            <ac:spMk id="3" creationId="{05647D3F-C868-AF7D-65BC-4658BDCA784D}"/>
          </ac:spMkLst>
        </pc:spChg>
        <pc:spChg chg="del">
          <ac:chgData name="Anna Chambers" userId="50759e39593c1138" providerId="Windows Live" clId="Web-{D8E11E6E-FFA3-421B-B0A7-0839A5CDF2A9}" dt="2022-10-26T19:05:03.544" v="819"/>
          <ac:spMkLst>
            <pc:docMk/>
            <pc:sldMk cId="2902866707" sldId="263"/>
            <ac:spMk id="8" creationId="{CADF2543-1B6F-4FBC-A7AF-53A0430E05AB}"/>
          </ac:spMkLst>
        </pc:spChg>
        <pc:spChg chg="add">
          <ac:chgData name="Anna Chambers" userId="50759e39593c1138" providerId="Windows Live" clId="Web-{D8E11E6E-FFA3-421B-B0A7-0839A5CDF2A9}" dt="2022-10-26T19:05:03.544" v="819"/>
          <ac:spMkLst>
            <pc:docMk/>
            <pc:sldMk cId="2902866707" sldId="263"/>
            <ac:spMk id="20" creationId="{CADF2543-1B6F-4FBC-A7AF-53A0430E05AB}"/>
          </ac:spMkLst>
        </pc:spChg>
        <pc:grpChg chg="del">
          <ac:chgData name="Anna Chambers" userId="50759e39593c1138" providerId="Windows Live" clId="Web-{D8E11E6E-FFA3-421B-B0A7-0839A5CDF2A9}" dt="2022-10-26T19:05:03.544" v="819"/>
          <ac:grpSpMkLst>
            <pc:docMk/>
            <pc:sldMk cId="2902866707" sldId="263"/>
            <ac:grpSpMk id="10" creationId="{A80A6E81-6B71-43DF-877B-E964A9A4CB68}"/>
          </ac:grpSpMkLst>
        </pc:grpChg>
        <pc:grpChg chg="add">
          <ac:chgData name="Anna Chambers" userId="50759e39593c1138" providerId="Windows Live" clId="Web-{D8E11E6E-FFA3-421B-B0A7-0839A5CDF2A9}" dt="2022-10-26T19:05:03.544" v="819"/>
          <ac:grpSpMkLst>
            <pc:docMk/>
            <pc:sldMk cId="2902866707" sldId="263"/>
            <ac:grpSpMk id="22" creationId="{A80A6E81-6B71-43DF-877B-E964A9A4CB68}"/>
          </ac:grpSpMkLst>
        </pc:grpChg>
      </pc:sldChg>
      <pc:sldChg chg="addSp delSp modSp">
        <pc:chgData name="Anna Chambers" userId="50759e39593c1138" providerId="Windows Live" clId="Web-{D8E11E6E-FFA3-421B-B0A7-0839A5CDF2A9}" dt="2022-10-26T19:05:21.044" v="822" actId="20577"/>
        <pc:sldMkLst>
          <pc:docMk/>
          <pc:sldMk cId="4118863992" sldId="264"/>
        </pc:sldMkLst>
        <pc:spChg chg="mod">
          <ac:chgData name="Anna Chambers" userId="50759e39593c1138" providerId="Windows Live" clId="Web-{D8E11E6E-FFA3-421B-B0A7-0839A5CDF2A9}" dt="2022-10-26T19:05:21.044" v="822" actId="20577"/>
          <ac:spMkLst>
            <pc:docMk/>
            <pc:sldMk cId="4118863992" sldId="264"/>
            <ac:spMk id="2" creationId="{CB4F3C45-9C31-6170-B889-74527A8783C2}"/>
          </ac:spMkLst>
        </pc:spChg>
        <pc:spChg chg="mod">
          <ac:chgData name="Anna Chambers" userId="50759e39593c1138" providerId="Windows Live" clId="Web-{D8E11E6E-FFA3-421B-B0A7-0839A5CDF2A9}" dt="2022-10-26T19:05:14.169" v="821"/>
          <ac:spMkLst>
            <pc:docMk/>
            <pc:sldMk cId="4118863992" sldId="264"/>
            <ac:spMk id="3" creationId="{05647D3F-C868-AF7D-65BC-4658BDCA784D}"/>
          </ac:spMkLst>
        </pc:spChg>
        <pc:spChg chg="del">
          <ac:chgData name="Anna Chambers" userId="50759e39593c1138" providerId="Windows Live" clId="Web-{D8E11E6E-FFA3-421B-B0A7-0839A5CDF2A9}" dt="2022-10-26T19:05:14.169" v="821"/>
          <ac:spMkLst>
            <pc:docMk/>
            <pc:sldMk cId="4118863992" sldId="264"/>
            <ac:spMk id="8" creationId="{CADF2543-1B6F-4FBC-A7AF-53A0430E05AB}"/>
          </ac:spMkLst>
        </pc:spChg>
        <pc:spChg chg="add">
          <ac:chgData name="Anna Chambers" userId="50759e39593c1138" providerId="Windows Live" clId="Web-{D8E11E6E-FFA3-421B-B0A7-0839A5CDF2A9}" dt="2022-10-26T19:05:14.169" v="821"/>
          <ac:spMkLst>
            <pc:docMk/>
            <pc:sldMk cId="4118863992" sldId="264"/>
            <ac:spMk id="20" creationId="{CADF2543-1B6F-4FBC-A7AF-53A0430E05AB}"/>
          </ac:spMkLst>
        </pc:spChg>
        <pc:grpChg chg="del">
          <ac:chgData name="Anna Chambers" userId="50759e39593c1138" providerId="Windows Live" clId="Web-{D8E11E6E-FFA3-421B-B0A7-0839A5CDF2A9}" dt="2022-10-26T19:05:14.169" v="821"/>
          <ac:grpSpMkLst>
            <pc:docMk/>
            <pc:sldMk cId="4118863992" sldId="264"/>
            <ac:grpSpMk id="10" creationId="{A80A6E81-6B71-43DF-877B-E964A9A4CB68}"/>
          </ac:grpSpMkLst>
        </pc:grpChg>
        <pc:grpChg chg="add">
          <ac:chgData name="Anna Chambers" userId="50759e39593c1138" providerId="Windows Live" clId="Web-{D8E11E6E-FFA3-421B-B0A7-0839A5CDF2A9}" dt="2022-10-26T19:05:14.169" v="821"/>
          <ac:grpSpMkLst>
            <pc:docMk/>
            <pc:sldMk cId="4118863992" sldId="264"/>
            <ac:grpSpMk id="22" creationId="{A80A6E81-6B71-43DF-877B-E964A9A4CB68}"/>
          </ac:grpSpMkLst>
        </pc:grpChg>
      </pc:sldChg>
      <pc:sldChg chg="addSp delSp modSp">
        <pc:chgData name="Anna Chambers" userId="50759e39593c1138" providerId="Windows Live" clId="Web-{D8E11E6E-FFA3-421B-B0A7-0839A5CDF2A9}" dt="2022-10-26T19:05:31.106" v="824" actId="20577"/>
        <pc:sldMkLst>
          <pc:docMk/>
          <pc:sldMk cId="3392304422" sldId="265"/>
        </pc:sldMkLst>
        <pc:spChg chg="mod">
          <ac:chgData name="Anna Chambers" userId="50759e39593c1138" providerId="Windows Live" clId="Web-{D8E11E6E-FFA3-421B-B0A7-0839A5CDF2A9}" dt="2022-10-26T19:05:31.106" v="824" actId="20577"/>
          <ac:spMkLst>
            <pc:docMk/>
            <pc:sldMk cId="3392304422" sldId="265"/>
            <ac:spMk id="2" creationId="{CB4F3C45-9C31-6170-B889-74527A8783C2}"/>
          </ac:spMkLst>
        </pc:spChg>
        <pc:spChg chg="del">
          <ac:chgData name="Anna Chambers" userId="50759e39593c1138" providerId="Windows Live" clId="Web-{D8E11E6E-FFA3-421B-B0A7-0839A5CDF2A9}" dt="2022-10-26T19:05:26.012" v="823"/>
          <ac:spMkLst>
            <pc:docMk/>
            <pc:sldMk cId="3392304422" sldId="265"/>
            <ac:spMk id="8" creationId="{CADF2543-1B6F-4FBC-A7AF-53A0430E05AB}"/>
          </ac:spMkLst>
        </pc:spChg>
        <pc:spChg chg="add">
          <ac:chgData name="Anna Chambers" userId="50759e39593c1138" providerId="Windows Live" clId="Web-{D8E11E6E-FFA3-421B-B0A7-0839A5CDF2A9}" dt="2022-10-26T19:05:26.012" v="823"/>
          <ac:spMkLst>
            <pc:docMk/>
            <pc:sldMk cId="3392304422" sldId="265"/>
            <ac:spMk id="20" creationId="{CADF2543-1B6F-4FBC-A7AF-53A0430E05AB}"/>
          </ac:spMkLst>
        </pc:spChg>
        <pc:grpChg chg="del">
          <ac:chgData name="Anna Chambers" userId="50759e39593c1138" providerId="Windows Live" clId="Web-{D8E11E6E-FFA3-421B-B0A7-0839A5CDF2A9}" dt="2022-10-26T19:05:26.012" v="823"/>
          <ac:grpSpMkLst>
            <pc:docMk/>
            <pc:sldMk cId="3392304422" sldId="265"/>
            <ac:grpSpMk id="10" creationId="{A80A6E81-6B71-43DF-877B-E964A9A4CB68}"/>
          </ac:grpSpMkLst>
        </pc:grpChg>
        <pc:grpChg chg="add">
          <ac:chgData name="Anna Chambers" userId="50759e39593c1138" providerId="Windows Live" clId="Web-{D8E11E6E-FFA3-421B-B0A7-0839A5CDF2A9}" dt="2022-10-26T19:05:26.012" v="823"/>
          <ac:grpSpMkLst>
            <pc:docMk/>
            <pc:sldMk cId="3392304422" sldId="265"/>
            <ac:grpSpMk id="22" creationId="{A80A6E81-6B71-43DF-877B-E964A9A4CB68}"/>
          </ac:grpSpMkLst>
        </pc:grpChg>
      </pc:sldChg>
      <pc:sldChg chg="addSp delSp modSp modNotes">
        <pc:chgData name="Anna Chambers" userId="50759e39593c1138" providerId="Windows Live" clId="Web-{D8E11E6E-FFA3-421B-B0A7-0839A5CDF2A9}" dt="2022-10-26T19:26:33.499" v="1402"/>
        <pc:sldMkLst>
          <pc:docMk/>
          <pc:sldMk cId="3304128470" sldId="266"/>
        </pc:sldMkLst>
        <pc:spChg chg="mod">
          <ac:chgData name="Anna Chambers" userId="50759e39593c1138" providerId="Windows Live" clId="Web-{D8E11E6E-FFA3-421B-B0A7-0839A5CDF2A9}" dt="2022-10-26T19:05:44.528" v="826" actId="20577"/>
          <ac:spMkLst>
            <pc:docMk/>
            <pc:sldMk cId="3304128470" sldId="266"/>
            <ac:spMk id="2" creationId="{CB4F3C45-9C31-6170-B889-74527A8783C2}"/>
          </ac:spMkLst>
        </pc:spChg>
        <pc:spChg chg="mod">
          <ac:chgData name="Anna Chambers" userId="50759e39593c1138" providerId="Windows Live" clId="Web-{D8E11E6E-FFA3-421B-B0A7-0839A5CDF2A9}" dt="2022-10-26T19:20:35.311" v="1342" actId="20577"/>
          <ac:spMkLst>
            <pc:docMk/>
            <pc:sldMk cId="3304128470" sldId="266"/>
            <ac:spMk id="3" creationId="{05647D3F-C868-AF7D-65BC-4658BDCA784D}"/>
          </ac:spMkLst>
        </pc:spChg>
        <pc:spChg chg="del">
          <ac:chgData name="Anna Chambers" userId="50759e39593c1138" providerId="Windows Live" clId="Web-{D8E11E6E-FFA3-421B-B0A7-0839A5CDF2A9}" dt="2022-10-26T19:05:36.794" v="825"/>
          <ac:spMkLst>
            <pc:docMk/>
            <pc:sldMk cId="3304128470" sldId="266"/>
            <ac:spMk id="8" creationId="{CADF2543-1B6F-4FBC-A7AF-53A0430E05AB}"/>
          </ac:spMkLst>
        </pc:spChg>
        <pc:spChg chg="add">
          <ac:chgData name="Anna Chambers" userId="50759e39593c1138" providerId="Windows Live" clId="Web-{D8E11E6E-FFA3-421B-B0A7-0839A5CDF2A9}" dt="2022-10-26T19:05:36.794" v="825"/>
          <ac:spMkLst>
            <pc:docMk/>
            <pc:sldMk cId="3304128470" sldId="266"/>
            <ac:spMk id="20" creationId="{CADF2543-1B6F-4FBC-A7AF-53A0430E05AB}"/>
          </ac:spMkLst>
        </pc:spChg>
        <pc:grpChg chg="del">
          <ac:chgData name="Anna Chambers" userId="50759e39593c1138" providerId="Windows Live" clId="Web-{D8E11E6E-FFA3-421B-B0A7-0839A5CDF2A9}" dt="2022-10-26T19:05:36.794" v="825"/>
          <ac:grpSpMkLst>
            <pc:docMk/>
            <pc:sldMk cId="3304128470" sldId="266"/>
            <ac:grpSpMk id="10" creationId="{A80A6E81-6B71-43DF-877B-E964A9A4CB68}"/>
          </ac:grpSpMkLst>
        </pc:grpChg>
        <pc:grpChg chg="add">
          <ac:chgData name="Anna Chambers" userId="50759e39593c1138" providerId="Windows Live" clId="Web-{D8E11E6E-FFA3-421B-B0A7-0839A5CDF2A9}" dt="2022-10-26T19:05:36.794" v="825"/>
          <ac:grpSpMkLst>
            <pc:docMk/>
            <pc:sldMk cId="3304128470" sldId="266"/>
            <ac:grpSpMk id="22" creationId="{A80A6E81-6B71-43DF-877B-E964A9A4CB68}"/>
          </ac:grpSpMkLst>
        </pc:grpChg>
      </pc:sldChg>
      <pc:sldChg chg="modSp modNotes">
        <pc:chgData name="Anna Chambers" userId="50759e39593c1138" providerId="Windows Live" clId="Web-{D8E11E6E-FFA3-421B-B0A7-0839A5CDF2A9}" dt="2022-10-26T19:23:33.749" v="1355"/>
        <pc:sldMkLst>
          <pc:docMk/>
          <pc:sldMk cId="2068105798" sldId="267"/>
        </pc:sldMkLst>
        <pc:spChg chg="mod">
          <ac:chgData name="Anna Chambers" userId="50759e39593c1138" providerId="Windows Live" clId="Web-{D8E11E6E-FFA3-421B-B0A7-0839A5CDF2A9}" dt="2022-10-26T19:06:10.622" v="829" actId="20577"/>
          <ac:spMkLst>
            <pc:docMk/>
            <pc:sldMk cId="2068105798" sldId="267"/>
            <ac:spMk id="2" creationId="{CB4F3C45-9C31-6170-B889-74527A8783C2}"/>
          </ac:spMkLst>
        </pc:spChg>
      </pc:sldChg>
      <pc:sldChg chg="modSp modNotes">
        <pc:chgData name="Anna Chambers" userId="50759e39593c1138" providerId="Windows Live" clId="Web-{D8E11E6E-FFA3-421B-B0A7-0839A5CDF2A9}" dt="2022-10-26T19:23:37.015" v="1358"/>
        <pc:sldMkLst>
          <pc:docMk/>
          <pc:sldMk cId="1200602223" sldId="268"/>
        </pc:sldMkLst>
        <pc:spChg chg="mod">
          <ac:chgData name="Anna Chambers" userId="50759e39593c1138" providerId="Windows Live" clId="Web-{D8E11E6E-FFA3-421B-B0A7-0839A5CDF2A9}" dt="2022-10-26T19:06:22.622" v="831" actId="20577"/>
          <ac:spMkLst>
            <pc:docMk/>
            <pc:sldMk cId="1200602223" sldId="268"/>
            <ac:spMk id="2" creationId="{CB4F3C45-9C31-6170-B889-74527A8783C2}"/>
          </ac:spMkLst>
        </pc:spChg>
      </pc:sldChg>
      <pc:sldChg chg="addSp delSp modSp add del mod replId modClrScheme delDesignElem chgLayout">
        <pc:chgData name="Anna Chambers" userId="50759e39593c1138" providerId="Windows Live" clId="Web-{D8E11E6E-FFA3-421B-B0A7-0839A5CDF2A9}" dt="2022-10-26T18:55:51.620" v="473"/>
        <pc:sldMkLst>
          <pc:docMk/>
          <pc:sldMk cId="3369549003" sldId="269"/>
        </pc:sldMkLst>
        <pc:spChg chg="del mod ord">
          <ac:chgData name="Anna Chambers" userId="50759e39593c1138" providerId="Windows Live" clId="Web-{D8E11E6E-FFA3-421B-B0A7-0839A5CDF2A9}" dt="2022-10-26T18:54:02.902" v="451"/>
          <ac:spMkLst>
            <pc:docMk/>
            <pc:sldMk cId="3369549003" sldId="269"/>
            <ac:spMk id="2" creationId="{CB4F3C45-9C31-6170-B889-74527A8783C2}"/>
          </ac:spMkLst>
        </pc:spChg>
        <pc:spChg chg="mod ord">
          <ac:chgData name="Anna Chambers" userId="50759e39593c1138" providerId="Windows Live" clId="Web-{D8E11E6E-FFA3-421B-B0A7-0839A5CDF2A9}" dt="2022-10-26T18:54:44.339" v="464" actId="20577"/>
          <ac:spMkLst>
            <pc:docMk/>
            <pc:sldMk cId="3369549003" sldId="269"/>
            <ac:spMk id="3" creationId="{05647D3F-C868-AF7D-65BC-4658BDCA784D}"/>
          </ac:spMkLst>
        </pc:spChg>
        <pc:spChg chg="add mod ord">
          <ac:chgData name="Anna Chambers" userId="50759e39593c1138" providerId="Windows Live" clId="Web-{D8E11E6E-FFA3-421B-B0A7-0839A5CDF2A9}" dt="2022-10-26T18:54:19.433" v="456" actId="20577"/>
          <ac:spMkLst>
            <pc:docMk/>
            <pc:sldMk cId="3369549003" sldId="269"/>
            <ac:spMk id="4" creationId="{1B8457BF-F47E-3E68-DFAF-FCD2033B2D70}"/>
          </ac:spMkLst>
        </pc:spChg>
        <pc:spChg chg="add mod ord">
          <ac:chgData name="Anna Chambers" userId="50759e39593c1138" providerId="Windows Live" clId="Web-{D8E11E6E-FFA3-421B-B0A7-0839A5CDF2A9}" dt="2022-10-26T18:54:24.792" v="458" actId="20577"/>
          <ac:spMkLst>
            <pc:docMk/>
            <pc:sldMk cId="3369549003" sldId="269"/>
            <ac:spMk id="5" creationId="{3D0A6FF2-B5AE-C4F8-BE1F-2EE52E1018E5}"/>
          </ac:spMkLst>
        </pc:spChg>
        <pc:spChg chg="add mod ord">
          <ac:chgData name="Anna Chambers" userId="50759e39593c1138" providerId="Windows Live" clId="Web-{D8E11E6E-FFA3-421B-B0A7-0839A5CDF2A9}" dt="2022-10-26T18:53:29.542" v="431"/>
          <ac:spMkLst>
            <pc:docMk/>
            <pc:sldMk cId="3369549003" sldId="269"/>
            <ac:spMk id="6" creationId="{B671A819-16D9-239B-8876-D3085C3E49C4}"/>
          </ac:spMkLst>
        </pc:spChg>
        <pc:spChg chg="del">
          <ac:chgData name="Anna Chambers" userId="50759e39593c1138" providerId="Windows Live" clId="Web-{D8E11E6E-FFA3-421B-B0A7-0839A5CDF2A9}" dt="2022-10-26T18:51:07.573" v="383"/>
          <ac:spMkLst>
            <pc:docMk/>
            <pc:sldMk cId="3369549003" sldId="269"/>
            <ac:spMk id="8" creationId="{CADF2543-1B6F-4FBC-A7AF-53A0430E05AB}"/>
          </ac:spMkLst>
        </pc:spChg>
        <pc:spChg chg="add del mod">
          <ac:chgData name="Anna Chambers" userId="50759e39593c1138" providerId="Windows Live" clId="Web-{D8E11E6E-FFA3-421B-B0A7-0839A5CDF2A9}" dt="2022-10-26T18:54:06.089" v="452"/>
          <ac:spMkLst>
            <pc:docMk/>
            <pc:sldMk cId="3369549003" sldId="269"/>
            <ac:spMk id="9" creationId="{10BD98E3-17F0-422D-79A7-BF498C5992B6}"/>
          </ac:spMkLst>
        </pc:spChg>
        <pc:spChg chg="add del">
          <ac:chgData name="Anna Chambers" userId="50759e39593c1138" providerId="Windows Live" clId="Web-{D8E11E6E-FFA3-421B-B0A7-0839A5CDF2A9}" dt="2022-10-26T18:53:29.542" v="431"/>
          <ac:spMkLst>
            <pc:docMk/>
            <pc:sldMk cId="3369549003" sldId="269"/>
            <ac:spMk id="20" creationId="{CADF2543-1B6F-4FBC-A7AF-53A0430E05AB}"/>
          </ac:spMkLst>
        </pc:spChg>
        <pc:grpChg chg="del">
          <ac:chgData name="Anna Chambers" userId="50759e39593c1138" providerId="Windows Live" clId="Web-{D8E11E6E-FFA3-421B-B0A7-0839A5CDF2A9}" dt="2022-10-26T18:51:07.573" v="383"/>
          <ac:grpSpMkLst>
            <pc:docMk/>
            <pc:sldMk cId="3369549003" sldId="269"/>
            <ac:grpSpMk id="10" creationId="{A80A6E81-6B71-43DF-877B-E964A9A4CB68}"/>
          </ac:grpSpMkLst>
        </pc:grpChg>
        <pc:grpChg chg="add del">
          <ac:chgData name="Anna Chambers" userId="50759e39593c1138" providerId="Windows Live" clId="Web-{D8E11E6E-FFA3-421B-B0A7-0839A5CDF2A9}" dt="2022-10-26T18:53:29.542" v="431"/>
          <ac:grpSpMkLst>
            <pc:docMk/>
            <pc:sldMk cId="3369549003" sldId="269"/>
            <ac:grpSpMk id="22" creationId="{A80A6E81-6B71-43DF-877B-E964A9A4CB68}"/>
          </ac:grpSpMkLst>
        </pc:grpChg>
      </pc:sldChg>
      <pc:sldChg chg="addSp delSp modSp add replId delAnim modNotes">
        <pc:chgData name="Anna Chambers" userId="50759e39593c1138" providerId="Windows Live" clId="Web-{D8E11E6E-FFA3-421B-B0A7-0839A5CDF2A9}" dt="2022-10-26T19:23:15.827" v="1345"/>
        <pc:sldMkLst>
          <pc:docMk/>
          <pc:sldMk cId="3030432583" sldId="270"/>
        </pc:sldMkLst>
        <pc:spChg chg="del">
          <ac:chgData name="Anna Chambers" userId="50759e39593c1138" providerId="Windows Live" clId="Web-{D8E11E6E-FFA3-421B-B0A7-0839A5CDF2A9}" dt="2022-10-26T18:55:27.792" v="466"/>
          <ac:spMkLst>
            <pc:docMk/>
            <pc:sldMk cId="3030432583" sldId="270"/>
            <ac:spMk id="2" creationId="{00000000-0000-0000-0000-000000000000}"/>
          </ac:spMkLst>
        </pc:spChg>
        <pc:spChg chg="del">
          <ac:chgData name="Anna Chambers" userId="50759e39593c1138" providerId="Windows Live" clId="Web-{D8E11E6E-FFA3-421B-B0A7-0839A5CDF2A9}" dt="2022-10-26T18:55:33.386" v="468"/>
          <ac:spMkLst>
            <pc:docMk/>
            <pc:sldMk cId="3030432583" sldId="270"/>
            <ac:spMk id="3" creationId="{00000000-0000-0000-0000-000000000000}"/>
          </ac:spMkLst>
        </pc:spChg>
        <pc:spChg chg="add del mod">
          <ac:chgData name="Anna Chambers" userId="50759e39593c1138" providerId="Windows Live" clId="Web-{D8E11E6E-FFA3-421B-B0A7-0839A5CDF2A9}" dt="2022-10-26T18:55:30.495" v="467"/>
          <ac:spMkLst>
            <pc:docMk/>
            <pc:sldMk cId="3030432583" sldId="270"/>
            <ac:spMk id="5" creationId="{617BE733-D74C-0C5C-8FE7-7E4A853EE127}"/>
          </ac:spMkLst>
        </pc:spChg>
        <pc:spChg chg="add del mod">
          <ac:chgData name="Anna Chambers" userId="50759e39593c1138" providerId="Windows Live" clId="Web-{D8E11E6E-FFA3-421B-B0A7-0839A5CDF2A9}" dt="2022-10-26T18:55:47.933" v="469"/>
          <ac:spMkLst>
            <pc:docMk/>
            <pc:sldMk cId="3030432583" sldId="270"/>
            <ac:spMk id="7" creationId="{58D7B21C-FB37-6BA5-8C9D-D4935B9BACC7}"/>
          </ac:spMkLst>
        </pc:spChg>
        <pc:spChg chg="add mod">
          <ac:chgData name="Anna Chambers" userId="50759e39593c1138" providerId="Windows Live" clId="Web-{D8E11E6E-FFA3-421B-B0A7-0839A5CDF2A9}" dt="2022-10-26T19:00:47.871" v="732" actId="20577"/>
          <ac:spMkLst>
            <pc:docMk/>
            <pc:sldMk cId="3030432583" sldId="270"/>
            <ac:spMk id="9" creationId="{D4A59984-DD2F-50C0-BF04-91B88608A701}"/>
          </ac:spMkLst>
        </pc:spChg>
        <pc:spChg chg="add mod">
          <ac:chgData name="Anna Chambers" userId="50759e39593c1138" providerId="Windows Live" clId="Web-{D8E11E6E-FFA3-421B-B0A7-0839A5CDF2A9}" dt="2022-10-26T19:01:57.168" v="783" actId="20577"/>
          <ac:spMkLst>
            <pc:docMk/>
            <pc:sldMk cId="3030432583" sldId="270"/>
            <ac:spMk id="11" creationId="{39DAD37B-4237-1EB5-87DC-F02D2C696294}"/>
          </ac:spMkLst>
        </pc:spChg>
        <pc:spChg chg="add mod">
          <ac:chgData name="Anna Chambers" userId="50759e39593c1138" providerId="Windows Live" clId="Web-{D8E11E6E-FFA3-421B-B0A7-0839A5CDF2A9}" dt="2022-10-26T19:00:51.090" v="733" actId="20577"/>
          <ac:spMkLst>
            <pc:docMk/>
            <pc:sldMk cId="3030432583" sldId="270"/>
            <ac:spMk id="13" creationId="{3F411527-3AC8-AE54-B7AF-C8405E51E95A}"/>
          </ac:spMkLst>
        </pc:spChg>
        <pc:spChg chg="add mod">
          <ac:chgData name="Anna Chambers" userId="50759e39593c1138" providerId="Windows Live" clId="Web-{D8E11E6E-FFA3-421B-B0A7-0839A5CDF2A9}" dt="2022-10-26T19:02:54.106" v="810" actId="20577"/>
          <ac:spMkLst>
            <pc:docMk/>
            <pc:sldMk cId="3030432583" sldId="270"/>
            <ac:spMk id="14" creationId="{A372B81D-47EA-2CF4-6070-29B9F878727A}"/>
          </ac:spMkLst>
        </pc:spChg>
      </pc:sldChg>
      <pc:sldMasterChg chg="del delSldLayout">
        <pc:chgData name="Anna Chambers" userId="50759e39593c1138" providerId="Windows Live" clId="Web-{D8E11E6E-FFA3-421B-B0A7-0839A5CDF2A9}" dt="2022-10-26T18:33:50.743" v="0"/>
        <pc:sldMasterMkLst>
          <pc:docMk/>
          <pc:sldMasterMk cId="2460954070" sldId="2147483660"/>
        </pc:sldMasterMkLst>
        <pc:sldLayoutChg chg="del">
          <pc:chgData name="Anna Chambers" userId="50759e39593c1138" providerId="Windows Live" clId="Web-{D8E11E6E-FFA3-421B-B0A7-0839A5CDF2A9}" dt="2022-10-26T18:33:50.743" v="0"/>
          <pc:sldLayoutMkLst>
            <pc:docMk/>
            <pc:sldMasterMk cId="2460954070" sldId="2147483660"/>
            <pc:sldLayoutMk cId="2385387890" sldId="2147483661"/>
          </pc:sldLayoutMkLst>
        </pc:sldLayoutChg>
        <pc:sldLayoutChg chg="del">
          <pc:chgData name="Anna Chambers" userId="50759e39593c1138" providerId="Windows Live" clId="Web-{D8E11E6E-FFA3-421B-B0A7-0839A5CDF2A9}" dt="2022-10-26T18:33:50.743" v="0"/>
          <pc:sldLayoutMkLst>
            <pc:docMk/>
            <pc:sldMasterMk cId="2460954070" sldId="2147483660"/>
            <pc:sldLayoutMk cId="949138452" sldId="2147483662"/>
          </pc:sldLayoutMkLst>
        </pc:sldLayoutChg>
        <pc:sldLayoutChg chg="del">
          <pc:chgData name="Anna Chambers" userId="50759e39593c1138" providerId="Windows Live" clId="Web-{D8E11E6E-FFA3-421B-B0A7-0839A5CDF2A9}" dt="2022-10-26T18:33:50.743" v="0"/>
          <pc:sldLayoutMkLst>
            <pc:docMk/>
            <pc:sldMasterMk cId="2460954070" sldId="2147483660"/>
            <pc:sldLayoutMk cId="2591524520" sldId="2147483663"/>
          </pc:sldLayoutMkLst>
        </pc:sldLayoutChg>
        <pc:sldLayoutChg chg="del">
          <pc:chgData name="Anna Chambers" userId="50759e39593c1138" providerId="Windows Live" clId="Web-{D8E11E6E-FFA3-421B-B0A7-0839A5CDF2A9}" dt="2022-10-26T18:33:50.743" v="0"/>
          <pc:sldLayoutMkLst>
            <pc:docMk/>
            <pc:sldMasterMk cId="2460954070" sldId="2147483660"/>
            <pc:sldLayoutMk cId="1203092039" sldId="2147483664"/>
          </pc:sldLayoutMkLst>
        </pc:sldLayoutChg>
        <pc:sldLayoutChg chg="del">
          <pc:chgData name="Anna Chambers" userId="50759e39593c1138" providerId="Windows Live" clId="Web-{D8E11E6E-FFA3-421B-B0A7-0839A5CDF2A9}" dt="2022-10-26T18:33:50.743" v="0"/>
          <pc:sldLayoutMkLst>
            <pc:docMk/>
            <pc:sldMasterMk cId="2460954070" sldId="2147483660"/>
            <pc:sldLayoutMk cId="3733172339" sldId="2147483665"/>
          </pc:sldLayoutMkLst>
        </pc:sldLayoutChg>
        <pc:sldLayoutChg chg="del">
          <pc:chgData name="Anna Chambers" userId="50759e39593c1138" providerId="Windows Live" clId="Web-{D8E11E6E-FFA3-421B-B0A7-0839A5CDF2A9}" dt="2022-10-26T18:33:50.743" v="0"/>
          <pc:sldLayoutMkLst>
            <pc:docMk/>
            <pc:sldMasterMk cId="2460954070" sldId="2147483660"/>
            <pc:sldLayoutMk cId="3210312558" sldId="2147483666"/>
          </pc:sldLayoutMkLst>
        </pc:sldLayoutChg>
        <pc:sldLayoutChg chg="del">
          <pc:chgData name="Anna Chambers" userId="50759e39593c1138" providerId="Windows Live" clId="Web-{D8E11E6E-FFA3-421B-B0A7-0839A5CDF2A9}" dt="2022-10-26T18:33:50.743" v="0"/>
          <pc:sldLayoutMkLst>
            <pc:docMk/>
            <pc:sldMasterMk cId="2460954070" sldId="2147483660"/>
            <pc:sldLayoutMk cId="3146388984" sldId="2147483667"/>
          </pc:sldLayoutMkLst>
        </pc:sldLayoutChg>
        <pc:sldLayoutChg chg="del">
          <pc:chgData name="Anna Chambers" userId="50759e39593c1138" providerId="Windows Live" clId="Web-{D8E11E6E-FFA3-421B-B0A7-0839A5CDF2A9}" dt="2022-10-26T18:33:50.743" v="0"/>
          <pc:sldLayoutMkLst>
            <pc:docMk/>
            <pc:sldMasterMk cId="2460954070" sldId="2147483660"/>
            <pc:sldLayoutMk cId="3171841454" sldId="2147483668"/>
          </pc:sldLayoutMkLst>
        </pc:sldLayoutChg>
        <pc:sldLayoutChg chg="del">
          <pc:chgData name="Anna Chambers" userId="50759e39593c1138" providerId="Windows Live" clId="Web-{D8E11E6E-FFA3-421B-B0A7-0839A5CDF2A9}" dt="2022-10-26T18:33:50.743" v="0"/>
          <pc:sldLayoutMkLst>
            <pc:docMk/>
            <pc:sldMasterMk cId="2460954070" sldId="2147483660"/>
            <pc:sldLayoutMk cId="1718958274" sldId="2147483669"/>
          </pc:sldLayoutMkLst>
        </pc:sldLayoutChg>
        <pc:sldLayoutChg chg="del">
          <pc:chgData name="Anna Chambers" userId="50759e39593c1138" providerId="Windows Live" clId="Web-{D8E11E6E-FFA3-421B-B0A7-0839A5CDF2A9}" dt="2022-10-26T18:33:50.743" v="0"/>
          <pc:sldLayoutMkLst>
            <pc:docMk/>
            <pc:sldMasterMk cId="2460954070" sldId="2147483660"/>
            <pc:sldLayoutMk cId="2202905451" sldId="2147483670"/>
          </pc:sldLayoutMkLst>
        </pc:sldLayoutChg>
        <pc:sldLayoutChg chg="del">
          <pc:chgData name="Anna Chambers" userId="50759e39593c1138" providerId="Windows Live" clId="Web-{D8E11E6E-FFA3-421B-B0A7-0839A5CDF2A9}" dt="2022-10-26T18:33:50.743" v="0"/>
          <pc:sldLayoutMkLst>
            <pc:docMk/>
            <pc:sldMasterMk cId="2460954070" sldId="2147483660"/>
            <pc:sldLayoutMk cId="3479445657" sldId="2147483671"/>
          </pc:sldLayoutMkLst>
        </pc:sldLayoutChg>
      </pc:sldMasterChg>
      <pc:sldMasterChg chg="add addSldLayout modSldLayout">
        <pc:chgData name="Anna Chambers" userId="50759e39593c1138" providerId="Windows Live" clId="Web-{D8E11E6E-FFA3-421B-B0A7-0839A5CDF2A9}" dt="2022-10-26T18:33:50.743" v="0"/>
        <pc:sldMasterMkLst>
          <pc:docMk/>
          <pc:sldMasterMk cId="3742981590" sldId="2147483672"/>
        </pc:sldMasterMkLst>
        <pc:sldLayoutChg chg="add mod replId">
          <pc:chgData name="Anna Chambers" userId="50759e39593c1138" providerId="Windows Live" clId="Web-{D8E11E6E-FFA3-421B-B0A7-0839A5CDF2A9}" dt="2022-10-26T18:33:50.743" v="0"/>
          <pc:sldLayoutMkLst>
            <pc:docMk/>
            <pc:sldMasterMk cId="3742981590" sldId="2147483672"/>
            <pc:sldLayoutMk cId="3940618682" sldId="2147483673"/>
          </pc:sldLayoutMkLst>
        </pc:sldLayoutChg>
        <pc:sldLayoutChg chg="add mod replId">
          <pc:chgData name="Anna Chambers" userId="50759e39593c1138" providerId="Windows Live" clId="Web-{D8E11E6E-FFA3-421B-B0A7-0839A5CDF2A9}" dt="2022-10-26T18:33:50.743" v="0"/>
          <pc:sldLayoutMkLst>
            <pc:docMk/>
            <pc:sldMasterMk cId="3742981590" sldId="2147483672"/>
            <pc:sldLayoutMk cId="490836404" sldId="2147483674"/>
          </pc:sldLayoutMkLst>
        </pc:sldLayoutChg>
        <pc:sldLayoutChg chg="add mod replId">
          <pc:chgData name="Anna Chambers" userId="50759e39593c1138" providerId="Windows Live" clId="Web-{D8E11E6E-FFA3-421B-B0A7-0839A5CDF2A9}" dt="2022-10-26T18:33:50.743" v="0"/>
          <pc:sldLayoutMkLst>
            <pc:docMk/>
            <pc:sldMasterMk cId="3742981590" sldId="2147483672"/>
            <pc:sldLayoutMk cId="3398956374" sldId="2147483675"/>
          </pc:sldLayoutMkLst>
        </pc:sldLayoutChg>
        <pc:sldLayoutChg chg="add mod replId">
          <pc:chgData name="Anna Chambers" userId="50759e39593c1138" providerId="Windows Live" clId="Web-{D8E11E6E-FFA3-421B-B0A7-0839A5CDF2A9}" dt="2022-10-26T18:33:50.743" v="0"/>
          <pc:sldLayoutMkLst>
            <pc:docMk/>
            <pc:sldMasterMk cId="3742981590" sldId="2147483672"/>
            <pc:sldLayoutMk cId="1473490775" sldId="2147483676"/>
          </pc:sldLayoutMkLst>
        </pc:sldLayoutChg>
        <pc:sldLayoutChg chg="add mod replId">
          <pc:chgData name="Anna Chambers" userId="50759e39593c1138" providerId="Windows Live" clId="Web-{D8E11E6E-FFA3-421B-B0A7-0839A5CDF2A9}" dt="2022-10-26T18:33:50.743" v="0"/>
          <pc:sldLayoutMkLst>
            <pc:docMk/>
            <pc:sldMasterMk cId="3742981590" sldId="2147483672"/>
            <pc:sldLayoutMk cId="7676839" sldId="2147483677"/>
          </pc:sldLayoutMkLst>
        </pc:sldLayoutChg>
        <pc:sldLayoutChg chg="add mod replId">
          <pc:chgData name="Anna Chambers" userId="50759e39593c1138" providerId="Windows Live" clId="Web-{D8E11E6E-FFA3-421B-B0A7-0839A5CDF2A9}" dt="2022-10-26T18:33:50.743" v="0"/>
          <pc:sldLayoutMkLst>
            <pc:docMk/>
            <pc:sldMasterMk cId="3742981590" sldId="2147483672"/>
            <pc:sldLayoutMk cId="3097048452" sldId="2147483678"/>
          </pc:sldLayoutMkLst>
        </pc:sldLayoutChg>
        <pc:sldLayoutChg chg="add mod replId">
          <pc:chgData name="Anna Chambers" userId="50759e39593c1138" providerId="Windows Live" clId="Web-{D8E11E6E-FFA3-421B-B0A7-0839A5CDF2A9}" dt="2022-10-26T18:33:50.743" v="0"/>
          <pc:sldLayoutMkLst>
            <pc:docMk/>
            <pc:sldMasterMk cId="3742981590" sldId="2147483672"/>
            <pc:sldLayoutMk cId="859239504" sldId="2147483679"/>
          </pc:sldLayoutMkLst>
        </pc:sldLayoutChg>
        <pc:sldLayoutChg chg="add mod replId">
          <pc:chgData name="Anna Chambers" userId="50759e39593c1138" providerId="Windows Live" clId="Web-{D8E11E6E-FFA3-421B-B0A7-0839A5CDF2A9}" dt="2022-10-26T18:33:50.743" v="0"/>
          <pc:sldLayoutMkLst>
            <pc:docMk/>
            <pc:sldMasterMk cId="3742981590" sldId="2147483672"/>
            <pc:sldLayoutMk cId="2398608106" sldId="2147483680"/>
          </pc:sldLayoutMkLst>
        </pc:sldLayoutChg>
        <pc:sldLayoutChg chg="add mod replId">
          <pc:chgData name="Anna Chambers" userId="50759e39593c1138" providerId="Windows Live" clId="Web-{D8E11E6E-FFA3-421B-B0A7-0839A5CDF2A9}" dt="2022-10-26T18:33:50.743" v="0"/>
          <pc:sldLayoutMkLst>
            <pc:docMk/>
            <pc:sldMasterMk cId="3742981590" sldId="2147483672"/>
            <pc:sldLayoutMk cId="3262977845" sldId="2147483681"/>
          </pc:sldLayoutMkLst>
        </pc:sldLayoutChg>
        <pc:sldLayoutChg chg="add mod replId">
          <pc:chgData name="Anna Chambers" userId="50759e39593c1138" providerId="Windows Live" clId="Web-{D8E11E6E-FFA3-421B-B0A7-0839A5CDF2A9}" dt="2022-10-26T18:33:50.743" v="0"/>
          <pc:sldLayoutMkLst>
            <pc:docMk/>
            <pc:sldMasterMk cId="3742981590" sldId="2147483672"/>
            <pc:sldLayoutMk cId="3557387062" sldId="2147483682"/>
          </pc:sldLayoutMkLst>
        </pc:sldLayoutChg>
        <pc:sldLayoutChg chg="add mod replId">
          <pc:chgData name="Anna Chambers" userId="50759e39593c1138" providerId="Windows Live" clId="Web-{D8E11E6E-FFA3-421B-B0A7-0839A5CDF2A9}" dt="2022-10-26T18:33:50.743" v="0"/>
          <pc:sldLayoutMkLst>
            <pc:docMk/>
            <pc:sldMasterMk cId="3742981590" sldId="2147483672"/>
            <pc:sldLayoutMk cId="1842674220" sldId="2147483683"/>
          </pc:sldLayoutMkLst>
        </pc:sldLayoutChg>
        <pc:sldLayoutChg chg="add mod replId">
          <pc:chgData name="Anna Chambers" userId="50759e39593c1138" providerId="Windows Live" clId="Web-{D8E11E6E-FFA3-421B-B0A7-0839A5CDF2A9}" dt="2022-10-26T18:33:50.743" v="0"/>
          <pc:sldLayoutMkLst>
            <pc:docMk/>
            <pc:sldMasterMk cId="3742981590" sldId="2147483672"/>
            <pc:sldLayoutMk cId="1412268048" sldId="2147483684"/>
          </pc:sldLayoutMkLst>
        </pc:sldLayoutChg>
        <pc:sldLayoutChg chg="add mod replId">
          <pc:chgData name="Anna Chambers" userId="50759e39593c1138" providerId="Windows Live" clId="Web-{D8E11E6E-FFA3-421B-B0A7-0839A5CDF2A9}" dt="2022-10-26T18:33:50.743" v="0"/>
          <pc:sldLayoutMkLst>
            <pc:docMk/>
            <pc:sldMasterMk cId="3742981590" sldId="2147483672"/>
            <pc:sldLayoutMk cId="2354085681" sldId="2147483685"/>
          </pc:sldLayoutMkLst>
        </pc:sldLayoutChg>
        <pc:sldLayoutChg chg="add mod replId">
          <pc:chgData name="Anna Chambers" userId="50759e39593c1138" providerId="Windows Live" clId="Web-{D8E11E6E-FFA3-421B-B0A7-0839A5CDF2A9}" dt="2022-10-26T18:33:50.743" v="0"/>
          <pc:sldLayoutMkLst>
            <pc:docMk/>
            <pc:sldMasterMk cId="3742981590" sldId="2147483672"/>
            <pc:sldLayoutMk cId="2916474716" sldId="2147483686"/>
          </pc:sldLayoutMkLst>
        </pc:sldLayoutChg>
        <pc:sldLayoutChg chg="add mod replId">
          <pc:chgData name="Anna Chambers" userId="50759e39593c1138" providerId="Windows Live" clId="Web-{D8E11E6E-FFA3-421B-B0A7-0839A5CDF2A9}" dt="2022-10-26T18:33:50.743" v="0"/>
          <pc:sldLayoutMkLst>
            <pc:docMk/>
            <pc:sldMasterMk cId="3742981590" sldId="2147483672"/>
            <pc:sldLayoutMk cId="1180732816" sldId="2147483687"/>
          </pc:sldLayoutMkLst>
        </pc:sldLayoutChg>
        <pc:sldLayoutChg chg="add mod replId">
          <pc:chgData name="Anna Chambers" userId="50759e39593c1138" providerId="Windows Live" clId="Web-{D8E11E6E-FFA3-421B-B0A7-0839A5CDF2A9}" dt="2022-10-26T18:33:50.743" v="0"/>
          <pc:sldLayoutMkLst>
            <pc:docMk/>
            <pc:sldMasterMk cId="3742981590" sldId="2147483672"/>
            <pc:sldLayoutMk cId="3915529037" sldId="2147483688"/>
          </pc:sldLayoutMkLst>
        </pc:sldLayoutChg>
        <pc:sldLayoutChg chg="add mod replId">
          <pc:chgData name="Anna Chambers" userId="50759e39593c1138" providerId="Windows Live" clId="Web-{D8E11E6E-FFA3-421B-B0A7-0839A5CDF2A9}" dt="2022-10-26T18:33:50.743" v="0"/>
          <pc:sldLayoutMkLst>
            <pc:docMk/>
            <pc:sldMasterMk cId="3742981590" sldId="2147483672"/>
            <pc:sldLayoutMk cId="3471800275" sldId="2147483689"/>
          </pc:sldLayoutMkLst>
        </pc:sldLayoutChg>
      </pc:sldMasterChg>
    </pc:docChg>
  </pc:docChgLst>
  <pc:docChgLst>
    <pc:chgData name="Guest User" providerId="Windows Live" clId="Web-{DCFC0A01-D9FA-4D4C-BBC8-6640AC4D3EC4}"/>
    <pc:docChg chg="modSld">
      <pc:chgData name="Guest User" userId="" providerId="Windows Live" clId="Web-{DCFC0A01-D9FA-4D4C-BBC8-6640AC4D3EC4}" dt="2022-10-31T15:39:17.439" v="2" actId="14100"/>
      <pc:docMkLst>
        <pc:docMk/>
      </pc:docMkLst>
      <pc:sldChg chg="modSp">
        <pc:chgData name="Guest User" userId="" providerId="Windows Live" clId="Web-{DCFC0A01-D9FA-4D4C-BBC8-6640AC4D3EC4}" dt="2022-10-31T15:39:17.439" v="2" actId="14100"/>
        <pc:sldMkLst>
          <pc:docMk/>
          <pc:sldMk cId="2154716049" sldId="257"/>
        </pc:sldMkLst>
        <pc:spChg chg="mod">
          <ac:chgData name="Guest User" userId="" providerId="Windows Live" clId="Web-{DCFC0A01-D9FA-4D4C-BBC8-6640AC4D3EC4}" dt="2022-10-31T15:39:17.439" v="2" actId="14100"/>
          <ac:spMkLst>
            <pc:docMk/>
            <pc:sldMk cId="2154716049" sldId="257"/>
            <ac:spMk id="3" creationId="{05647D3F-C868-AF7D-65BC-4658BDCA784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9AD5E7-6D18-492C-B51E-AAC1CF21C90E}" type="datetimeFigureOut">
              <a:rPr lang="en-US" smtClean="0"/>
              <a:t>10/31/2022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FD937A-40BF-4841-A063-D4BC57307132}" type="slidenum">
              <a:rPr lang="en-US" smtClean="0"/>
              <a:t>‹#›</a:t>
            </a:fld>
            <a:endParaRPr lang="en-US"/>
          </a:p>
        </p:txBody>
      </p:sp>
    </p:spTree>
    <p:extLst>
      <p:ext uri="{BB962C8B-B14F-4D97-AF65-F5344CB8AC3E}">
        <p14:creationId xmlns:p14="http://schemas.microsoft.com/office/powerpoint/2010/main" val="51273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Anna</a:t>
            </a:r>
          </a:p>
        </p:txBody>
      </p:sp>
      <p:sp>
        <p:nvSpPr>
          <p:cNvPr id="4" name="Slide Number Placeholder 3"/>
          <p:cNvSpPr>
            <a:spLocks noGrp="1"/>
          </p:cNvSpPr>
          <p:nvPr>
            <p:ph type="sldNum" sz="quarter" idx="5"/>
          </p:nvPr>
        </p:nvSpPr>
        <p:spPr/>
        <p:txBody>
          <a:bodyPr/>
          <a:lstStyle/>
          <a:p>
            <a:fld id="{19FD937A-40BF-4841-A063-D4BC57307132}" type="slidenum">
              <a:rPr lang="en-US" smtClean="0"/>
              <a:t>2</a:t>
            </a:fld>
            <a:endParaRPr lang="en-US"/>
          </a:p>
        </p:txBody>
      </p:sp>
    </p:spTree>
    <p:extLst>
      <p:ext uri="{BB962C8B-B14F-4D97-AF65-F5344CB8AC3E}">
        <p14:creationId xmlns:p14="http://schemas.microsoft.com/office/powerpoint/2010/main" val="433860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Mario</a:t>
            </a:r>
          </a:p>
        </p:txBody>
      </p:sp>
      <p:sp>
        <p:nvSpPr>
          <p:cNvPr id="4" name="Slide Number Placeholder 3"/>
          <p:cNvSpPr>
            <a:spLocks noGrp="1"/>
          </p:cNvSpPr>
          <p:nvPr>
            <p:ph type="sldNum" sz="quarter" idx="5"/>
          </p:nvPr>
        </p:nvSpPr>
        <p:spPr/>
        <p:txBody>
          <a:bodyPr/>
          <a:lstStyle/>
          <a:p>
            <a:fld id="{19FD937A-40BF-4841-A063-D4BC57307132}" type="slidenum">
              <a:rPr lang="en-US" smtClean="0"/>
              <a:t>11</a:t>
            </a:fld>
            <a:endParaRPr lang="en-US"/>
          </a:p>
        </p:txBody>
      </p:sp>
    </p:spTree>
    <p:extLst>
      <p:ext uri="{BB962C8B-B14F-4D97-AF65-F5344CB8AC3E}">
        <p14:creationId xmlns:p14="http://schemas.microsoft.com/office/powerpoint/2010/main" val="935331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Veronica Intro then each explain our roles</a:t>
            </a:r>
          </a:p>
        </p:txBody>
      </p:sp>
      <p:sp>
        <p:nvSpPr>
          <p:cNvPr id="4" name="Slide Number Placeholder 3"/>
          <p:cNvSpPr>
            <a:spLocks noGrp="1"/>
          </p:cNvSpPr>
          <p:nvPr>
            <p:ph type="sldNum" sz="quarter" idx="5"/>
          </p:nvPr>
        </p:nvSpPr>
        <p:spPr/>
        <p:txBody>
          <a:bodyPr/>
          <a:lstStyle/>
          <a:p>
            <a:fld id="{19FD937A-40BF-4841-A063-D4BC57307132}" type="slidenum">
              <a:rPr lang="en-US" smtClean="0"/>
              <a:t>12</a:t>
            </a:fld>
            <a:endParaRPr lang="en-US"/>
          </a:p>
        </p:txBody>
      </p:sp>
    </p:spTree>
    <p:extLst>
      <p:ext uri="{BB962C8B-B14F-4D97-AF65-F5344CB8AC3E}">
        <p14:creationId xmlns:p14="http://schemas.microsoft.com/office/powerpoint/2010/main" val="4080751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Reed</a:t>
            </a:r>
          </a:p>
        </p:txBody>
      </p:sp>
      <p:sp>
        <p:nvSpPr>
          <p:cNvPr id="4" name="Slide Number Placeholder 3"/>
          <p:cNvSpPr>
            <a:spLocks noGrp="1"/>
          </p:cNvSpPr>
          <p:nvPr>
            <p:ph type="sldNum" sz="quarter" idx="5"/>
          </p:nvPr>
        </p:nvSpPr>
        <p:spPr/>
        <p:txBody>
          <a:bodyPr/>
          <a:lstStyle/>
          <a:p>
            <a:fld id="{19FD937A-40BF-4841-A063-D4BC57307132}" type="slidenum">
              <a:rPr lang="en-US" smtClean="0"/>
              <a:t>13</a:t>
            </a:fld>
            <a:endParaRPr lang="en-US"/>
          </a:p>
        </p:txBody>
      </p:sp>
    </p:spTree>
    <p:extLst>
      <p:ext uri="{BB962C8B-B14F-4D97-AF65-F5344CB8AC3E}">
        <p14:creationId xmlns:p14="http://schemas.microsoft.com/office/powerpoint/2010/main" val="89754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All – In order on screen</a:t>
            </a:r>
          </a:p>
        </p:txBody>
      </p:sp>
      <p:sp>
        <p:nvSpPr>
          <p:cNvPr id="4" name="Slide Number Placeholder 3"/>
          <p:cNvSpPr>
            <a:spLocks noGrp="1"/>
          </p:cNvSpPr>
          <p:nvPr>
            <p:ph type="sldNum" sz="quarter" idx="5"/>
          </p:nvPr>
        </p:nvSpPr>
        <p:spPr/>
        <p:txBody>
          <a:bodyPr/>
          <a:lstStyle/>
          <a:p>
            <a:fld id="{19FD937A-40BF-4841-A063-D4BC57307132}" type="slidenum">
              <a:rPr lang="en-US" smtClean="0"/>
              <a:t>3</a:t>
            </a:fld>
            <a:endParaRPr lang="en-US"/>
          </a:p>
        </p:txBody>
      </p:sp>
    </p:spTree>
    <p:extLst>
      <p:ext uri="{BB962C8B-B14F-4D97-AF65-F5344CB8AC3E}">
        <p14:creationId xmlns:p14="http://schemas.microsoft.com/office/powerpoint/2010/main" val="115653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Anna</a:t>
            </a:r>
          </a:p>
        </p:txBody>
      </p:sp>
      <p:sp>
        <p:nvSpPr>
          <p:cNvPr id="4" name="Slide Number Placeholder 3"/>
          <p:cNvSpPr>
            <a:spLocks noGrp="1"/>
          </p:cNvSpPr>
          <p:nvPr>
            <p:ph type="sldNum" sz="quarter" idx="5"/>
          </p:nvPr>
        </p:nvSpPr>
        <p:spPr/>
        <p:txBody>
          <a:bodyPr/>
          <a:lstStyle/>
          <a:p>
            <a:fld id="{19FD937A-40BF-4841-A063-D4BC57307132}" type="slidenum">
              <a:rPr lang="en-US" smtClean="0"/>
              <a:t>4</a:t>
            </a:fld>
            <a:endParaRPr lang="en-US"/>
          </a:p>
        </p:txBody>
      </p:sp>
    </p:spTree>
    <p:extLst>
      <p:ext uri="{BB962C8B-B14F-4D97-AF65-F5344CB8AC3E}">
        <p14:creationId xmlns:p14="http://schemas.microsoft.com/office/powerpoint/2010/main" val="4215384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Veronica</a:t>
            </a:r>
          </a:p>
        </p:txBody>
      </p:sp>
      <p:sp>
        <p:nvSpPr>
          <p:cNvPr id="4" name="Slide Number Placeholder 3"/>
          <p:cNvSpPr>
            <a:spLocks noGrp="1"/>
          </p:cNvSpPr>
          <p:nvPr>
            <p:ph type="sldNum" sz="quarter" idx="5"/>
          </p:nvPr>
        </p:nvSpPr>
        <p:spPr/>
        <p:txBody>
          <a:bodyPr/>
          <a:lstStyle/>
          <a:p>
            <a:fld id="{19FD937A-40BF-4841-A063-D4BC57307132}" type="slidenum">
              <a:rPr lang="en-US" smtClean="0"/>
              <a:t>5</a:t>
            </a:fld>
            <a:endParaRPr lang="en-US"/>
          </a:p>
        </p:txBody>
      </p:sp>
    </p:spTree>
    <p:extLst>
      <p:ext uri="{BB962C8B-B14F-4D97-AF65-F5344CB8AC3E}">
        <p14:creationId xmlns:p14="http://schemas.microsoft.com/office/powerpoint/2010/main" val="3701961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Reed</a:t>
            </a:r>
          </a:p>
        </p:txBody>
      </p:sp>
      <p:sp>
        <p:nvSpPr>
          <p:cNvPr id="4" name="Slide Number Placeholder 3"/>
          <p:cNvSpPr>
            <a:spLocks noGrp="1"/>
          </p:cNvSpPr>
          <p:nvPr>
            <p:ph type="sldNum" sz="quarter" idx="5"/>
          </p:nvPr>
        </p:nvSpPr>
        <p:spPr/>
        <p:txBody>
          <a:bodyPr/>
          <a:lstStyle/>
          <a:p>
            <a:fld id="{19FD937A-40BF-4841-A063-D4BC57307132}" type="slidenum">
              <a:rPr lang="en-US" smtClean="0"/>
              <a:t>6</a:t>
            </a:fld>
            <a:endParaRPr lang="en-US"/>
          </a:p>
        </p:txBody>
      </p:sp>
    </p:spTree>
    <p:extLst>
      <p:ext uri="{BB962C8B-B14F-4D97-AF65-F5344CB8AC3E}">
        <p14:creationId xmlns:p14="http://schemas.microsoft.com/office/powerpoint/2010/main" val="3296796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Reed</a:t>
            </a:r>
          </a:p>
        </p:txBody>
      </p:sp>
      <p:sp>
        <p:nvSpPr>
          <p:cNvPr id="4" name="Slide Number Placeholder 3"/>
          <p:cNvSpPr>
            <a:spLocks noGrp="1"/>
          </p:cNvSpPr>
          <p:nvPr>
            <p:ph type="sldNum" sz="quarter" idx="5"/>
          </p:nvPr>
        </p:nvSpPr>
        <p:spPr/>
        <p:txBody>
          <a:bodyPr/>
          <a:lstStyle/>
          <a:p>
            <a:fld id="{19FD937A-40BF-4841-A063-D4BC57307132}" type="slidenum">
              <a:rPr lang="en-US" smtClean="0"/>
              <a:t>7</a:t>
            </a:fld>
            <a:endParaRPr lang="en-US"/>
          </a:p>
        </p:txBody>
      </p:sp>
    </p:spTree>
    <p:extLst>
      <p:ext uri="{BB962C8B-B14F-4D97-AF65-F5344CB8AC3E}">
        <p14:creationId xmlns:p14="http://schemas.microsoft.com/office/powerpoint/2010/main" val="2711445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Reed</a:t>
            </a:r>
          </a:p>
        </p:txBody>
      </p:sp>
      <p:sp>
        <p:nvSpPr>
          <p:cNvPr id="4" name="Slide Number Placeholder 3"/>
          <p:cNvSpPr>
            <a:spLocks noGrp="1"/>
          </p:cNvSpPr>
          <p:nvPr>
            <p:ph type="sldNum" sz="quarter" idx="5"/>
          </p:nvPr>
        </p:nvSpPr>
        <p:spPr/>
        <p:txBody>
          <a:bodyPr/>
          <a:lstStyle/>
          <a:p>
            <a:fld id="{19FD937A-40BF-4841-A063-D4BC57307132}" type="slidenum">
              <a:rPr lang="en-US" smtClean="0"/>
              <a:t>8</a:t>
            </a:fld>
            <a:endParaRPr lang="en-US"/>
          </a:p>
        </p:txBody>
      </p:sp>
    </p:spTree>
    <p:extLst>
      <p:ext uri="{BB962C8B-B14F-4D97-AF65-F5344CB8AC3E}">
        <p14:creationId xmlns:p14="http://schemas.microsoft.com/office/powerpoint/2010/main" val="712614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Intro Veronica</a:t>
            </a:r>
          </a:p>
          <a:p>
            <a:r>
              <a:rPr lang="en-US"/>
              <a:t>Then each preset the parts we wrote</a:t>
            </a:r>
          </a:p>
        </p:txBody>
      </p:sp>
      <p:sp>
        <p:nvSpPr>
          <p:cNvPr id="4" name="Slide Number Placeholder 3"/>
          <p:cNvSpPr>
            <a:spLocks noGrp="1"/>
          </p:cNvSpPr>
          <p:nvPr>
            <p:ph type="sldNum" sz="quarter" idx="5"/>
          </p:nvPr>
        </p:nvSpPr>
        <p:spPr/>
        <p:txBody>
          <a:bodyPr/>
          <a:lstStyle/>
          <a:p>
            <a:fld id="{19FD937A-40BF-4841-A063-D4BC57307132}" type="slidenum">
              <a:rPr lang="en-US" smtClean="0"/>
              <a:t>9</a:t>
            </a:fld>
            <a:endParaRPr lang="en-US"/>
          </a:p>
        </p:txBody>
      </p:sp>
    </p:spTree>
    <p:extLst>
      <p:ext uri="{BB962C8B-B14F-4D97-AF65-F5344CB8AC3E}">
        <p14:creationId xmlns:p14="http://schemas.microsoft.com/office/powerpoint/2010/main" val="1179508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Mario</a:t>
            </a:r>
          </a:p>
        </p:txBody>
      </p:sp>
      <p:sp>
        <p:nvSpPr>
          <p:cNvPr id="4" name="Slide Number Placeholder 3"/>
          <p:cNvSpPr>
            <a:spLocks noGrp="1"/>
          </p:cNvSpPr>
          <p:nvPr>
            <p:ph type="sldNum" sz="quarter" idx="5"/>
          </p:nvPr>
        </p:nvSpPr>
        <p:spPr/>
        <p:txBody>
          <a:bodyPr/>
          <a:lstStyle/>
          <a:p>
            <a:fld id="{19FD937A-40BF-4841-A063-D4BC57307132}" type="slidenum">
              <a:rPr lang="en-US" smtClean="0"/>
              <a:t>10</a:t>
            </a:fld>
            <a:endParaRPr lang="en-US"/>
          </a:p>
        </p:txBody>
      </p:sp>
    </p:spTree>
    <p:extLst>
      <p:ext uri="{BB962C8B-B14F-4D97-AF65-F5344CB8AC3E}">
        <p14:creationId xmlns:p14="http://schemas.microsoft.com/office/powerpoint/2010/main" val="4277000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0618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57387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42674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412268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54085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2916474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80732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15529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71800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90836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9895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7349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676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9704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5923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98608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62977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10/31/2022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74298159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62" name="Straight Connector 61">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684211" y="685799"/>
            <a:ext cx="8420877" cy="2971801"/>
          </a:xfrm>
        </p:spPr>
        <p:txBody>
          <a:bodyPr>
            <a:normAutofit/>
          </a:bodyPr>
          <a:lstStyle/>
          <a:p>
            <a:r>
              <a:rPr lang="en-US"/>
              <a:t>MARV </a:t>
            </a:r>
          </a:p>
        </p:txBody>
      </p:sp>
      <p:sp>
        <p:nvSpPr>
          <p:cNvPr id="3" name="Subtitle 2"/>
          <p:cNvSpPr>
            <a:spLocks noGrp="1"/>
          </p:cNvSpPr>
          <p:nvPr>
            <p:ph type="subTitle" idx="1"/>
          </p:nvPr>
        </p:nvSpPr>
        <p:spPr>
          <a:xfrm>
            <a:off x="684212" y="3843867"/>
            <a:ext cx="6400800" cy="1947333"/>
          </a:xfrm>
        </p:spPr>
        <p:txBody>
          <a:bodyPr vert="horz" lIns="91440" tIns="45720" rIns="91440" bIns="45720" rtlCol="0">
            <a:normAutofit/>
          </a:bodyPr>
          <a:lstStyle/>
          <a:p>
            <a:r>
              <a:rPr lang="en-US">
                <a:solidFill>
                  <a:schemeClr val="tx2">
                    <a:lumMod val="75000"/>
                  </a:schemeClr>
                </a:solidFill>
                <a:cs typeface="Calibri"/>
              </a:rPr>
              <a:t>Twitter Sentiment Analysis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F3C45-9C31-6170-B889-74527A8783C2}"/>
              </a:ext>
            </a:extLst>
          </p:cNvPr>
          <p:cNvSpPr>
            <a:spLocks noGrp="1"/>
          </p:cNvSpPr>
          <p:nvPr>
            <p:ph type="title"/>
          </p:nvPr>
        </p:nvSpPr>
        <p:spPr>
          <a:xfrm>
            <a:off x="684212" y="485244"/>
            <a:ext cx="8534400" cy="1507067"/>
          </a:xfrm>
        </p:spPr>
        <p:txBody>
          <a:bodyPr>
            <a:normAutofit/>
          </a:bodyPr>
          <a:lstStyle/>
          <a:p>
            <a:r>
              <a:rPr lang="en-US">
                <a:solidFill>
                  <a:schemeClr val="tx2"/>
                </a:solidFill>
              </a:rPr>
              <a:t>Project Progress</a:t>
            </a:r>
          </a:p>
        </p:txBody>
      </p:sp>
      <p:grpSp>
        <p:nvGrpSpPr>
          <p:cNvPr id="22" name="Group 21">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05647D3F-C868-AF7D-65BC-4658BDCA784D}"/>
              </a:ext>
            </a:extLst>
          </p:cNvPr>
          <p:cNvSpPr>
            <a:spLocks noGrp="1"/>
          </p:cNvSpPr>
          <p:nvPr>
            <p:ph idx="1"/>
          </p:nvPr>
        </p:nvSpPr>
        <p:spPr>
          <a:xfrm>
            <a:off x="684212" y="2068511"/>
            <a:ext cx="8534400" cy="3615267"/>
          </a:xfrm>
        </p:spPr>
        <p:txBody>
          <a:bodyPr vert="horz" lIns="91440" tIns="45720" rIns="91440" bIns="45720" rtlCol="0" anchor="t">
            <a:normAutofit/>
          </a:bodyPr>
          <a:lstStyle/>
          <a:p>
            <a:r>
              <a:rPr lang="en-US" sz="2400">
                <a:solidFill>
                  <a:schemeClr val="tx1"/>
                </a:solidFill>
              </a:rPr>
              <a:t>Current Phase: Research and Development</a:t>
            </a:r>
          </a:p>
          <a:p>
            <a:pPr lvl="1"/>
            <a:r>
              <a:rPr lang="en-US" sz="2400">
                <a:solidFill>
                  <a:schemeClr val="tx1"/>
                </a:solidFill>
              </a:rPr>
              <a:t>Coding base for front-end is currently being developed</a:t>
            </a:r>
          </a:p>
          <a:p>
            <a:pPr lvl="1"/>
            <a:r>
              <a:rPr lang="en-US" sz="2400">
                <a:solidFill>
                  <a:schemeClr val="tx1"/>
                </a:solidFill>
              </a:rPr>
              <a:t>Research for back-end design and implementation is underway</a:t>
            </a:r>
          </a:p>
        </p:txBody>
      </p:sp>
    </p:spTree>
    <p:extLst>
      <p:ext uri="{BB962C8B-B14F-4D97-AF65-F5344CB8AC3E}">
        <p14:creationId xmlns:p14="http://schemas.microsoft.com/office/powerpoint/2010/main" val="2902866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F3C45-9C31-6170-B889-74527A8783C2}"/>
              </a:ext>
            </a:extLst>
          </p:cNvPr>
          <p:cNvSpPr>
            <a:spLocks noGrp="1"/>
          </p:cNvSpPr>
          <p:nvPr>
            <p:ph type="title"/>
          </p:nvPr>
        </p:nvSpPr>
        <p:spPr>
          <a:xfrm>
            <a:off x="684212" y="485244"/>
            <a:ext cx="8534400" cy="1507067"/>
          </a:xfrm>
        </p:spPr>
        <p:txBody>
          <a:bodyPr>
            <a:normAutofit/>
          </a:bodyPr>
          <a:lstStyle/>
          <a:p>
            <a:r>
              <a:rPr lang="en-US">
                <a:solidFill>
                  <a:schemeClr val="tx2"/>
                </a:solidFill>
              </a:rPr>
              <a:t>Expected Accomplishments</a:t>
            </a:r>
          </a:p>
        </p:txBody>
      </p:sp>
      <p:grpSp>
        <p:nvGrpSpPr>
          <p:cNvPr id="22" name="Group 21">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05647D3F-C868-AF7D-65BC-4658BDCA784D}"/>
              </a:ext>
            </a:extLst>
          </p:cNvPr>
          <p:cNvSpPr>
            <a:spLocks noGrp="1"/>
          </p:cNvSpPr>
          <p:nvPr>
            <p:ph idx="1"/>
          </p:nvPr>
        </p:nvSpPr>
        <p:spPr>
          <a:xfrm>
            <a:off x="684211" y="2068511"/>
            <a:ext cx="9137121" cy="4103689"/>
          </a:xfrm>
        </p:spPr>
        <p:txBody>
          <a:bodyPr>
            <a:normAutofit fontScale="70000" lnSpcReduction="20000"/>
          </a:bodyPr>
          <a:lstStyle/>
          <a:p>
            <a:pPr>
              <a:lnSpc>
                <a:spcPct val="90000"/>
              </a:lnSpc>
            </a:pPr>
            <a:endParaRPr lang="en-US" sz="2900">
              <a:solidFill>
                <a:schemeClr val="tx1"/>
              </a:solidFill>
            </a:endParaRPr>
          </a:p>
          <a:p>
            <a:pPr>
              <a:lnSpc>
                <a:spcPct val="90000"/>
              </a:lnSpc>
            </a:pPr>
            <a:r>
              <a:rPr lang="en-US" sz="2900">
                <a:solidFill>
                  <a:schemeClr val="tx1"/>
                </a:solidFill>
              </a:rPr>
              <a:t>Design front-end code structure (end-date: 11/6/22)</a:t>
            </a:r>
          </a:p>
          <a:p>
            <a:pPr marL="0" indent="0">
              <a:lnSpc>
                <a:spcPct val="90000"/>
              </a:lnSpc>
              <a:buNone/>
            </a:pPr>
            <a:endParaRPr lang="en-US" sz="2900">
              <a:solidFill>
                <a:schemeClr val="tx1"/>
              </a:solidFill>
            </a:endParaRPr>
          </a:p>
          <a:p>
            <a:pPr>
              <a:lnSpc>
                <a:spcPct val="90000"/>
              </a:lnSpc>
            </a:pPr>
            <a:r>
              <a:rPr lang="en-US" sz="2900">
                <a:solidFill>
                  <a:schemeClr val="tx1"/>
                </a:solidFill>
              </a:rPr>
              <a:t>Design back-end code structure (end date: 11/6/22)</a:t>
            </a:r>
          </a:p>
          <a:p>
            <a:pPr>
              <a:lnSpc>
                <a:spcPct val="90000"/>
              </a:lnSpc>
            </a:pPr>
            <a:endParaRPr lang="en-US" sz="2900">
              <a:solidFill>
                <a:schemeClr val="tx1"/>
              </a:solidFill>
            </a:endParaRPr>
          </a:p>
          <a:p>
            <a:pPr>
              <a:lnSpc>
                <a:spcPct val="120000"/>
              </a:lnSpc>
            </a:pPr>
            <a:r>
              <a:rPr lang="en-US" sz="2900">
                <a:solidFill>
                  <a:schemeClr val="tx1"/>
                </a:solidFill>
              </a:rPr>
              <a:t>Develop code that pulls from Sentiment Analysis API to determine emotion associated (end date: 11/14/22)</a:t>
            </a:r>
          </a:p>
          <a:p>
            <a:pPr marL="0" indent="0">
              <a:lnSpc>
                <a:spcPct val="90000"/>
              </a:lnSpc>
              <a:buNone/>
            </a:pPr>
            <a:endParaRPr lang="en-US" sz="2900">
              <a:solidFill>
                <a:schemeClr val="tx1"/>
              </a:solidFill>
            </a:endParaRPr>
          </a:p>
          <a:p>
            <a:pPr>
              <a:lnSpc>
                <a:spcPct val="90000"/>
              </a:lnSpc>
            </a:pPr>
            <a:r>
              <a:rPr lang="en-US" sz="2900">
                <a:solidFill>
                  <a:schemeClr val="tx1"/>
                </a:solidFill>
              </a:rPr>
              <a:t>Combine both API’s to ensure full data flow across application </a:t>
            </a:r>
          </a:p>
          <a:p>
            <a:pPr marL="0" indent="0">
              <a:lnSpc>
                <a:spcPct val="90000"/>
              </a:lnSpc>
              <a:buNone/>
            </a:pPr>
            <a:r>
              <a:rPr lang="en-US" sz="2900">
                <a:solidFill>
                  <a:schemeClr val="tx1"/>
                </a:solidFill>
              </a:rPr>
              <a:t>(end date: 12/1/22)</a:t>
            </a:r>
          </a:p>
          <a:p>
            <a:pPr>
              <a:lnSpc>
                <a:spcPct val="90000"/>
              </a:lnSpc>
            </a:pPr>
            <a:endParaRPr lang="en-US">
              <a:solidFill>
                <a:schemeClr val="tx1"/>
              </a:solidFill>
            </a:endParaRPr>
          </a:p>
          <a:p>
            <a:pPr marL="0" indent="0">
              <a:lnSpc>
                <a:spcPct val="90000"/>
              </a:lnSpc>
              <a:buNone/>
            </a:pPr>
            <a:r>
              <a:rPr lang="en-US">
                <a:solidFill>
                  <a:schemeClr val="tx1"/>
                </a:solidFill>
              </a:rPr>
              <a:t> </a:t>
            </a:r>
          </a:p>
        </p:txBody>
      </p:sp>
    </p:spTree>
    <p:extLst>
      <p:ext uri="{BB962C8B-B14F-4D97-AF65-F5344CB8AC3E}">
        <p14:creationId xmlns:p14="http://schemas.microsoft.com/office/powerpoint/2010/main" val="411886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F3C45-9C31-6170-B889-74527A8783C2}"/>
              </a:ext>
            </a:extLst>
          </p:cNvPr>
          <p:cNvSpPr>
            <a:spLocks noGrp="1"/>
          </p:cNvSpPr>
          <p:nvPr>
            <p:ph type="title"/>
          </p:nvPr>
        </p:nvSpPr>
        <p:spPr>
          <a:xfrm>
            <a:off x="684212" y="485244"/>
            <a:ext cx="8534400" cy="1507067"/>
          </a:xfrm>
        </p:spPr>
        <p:txBody>
          <a:bodyPr>
            <a:normAutofit/>
          </a:bodyPr>
          <a:lstStyle/>
          <a:p>
            <a:r>
              <a:rPr lang="en-US">
                <a:solidFill>
                  <a:schemeClr val="tx2"/>
                </a:solidFill>
              </a:rPr>
              <a:t>Division of work</a:t>
            </a:r>
          </a:p>
        </p:txBody>
      </p:sp>
      <p:grpSp>
        <p:nvGrpSpPr>
          <p:cNvPr id="22" name="Group 21">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05647D3F-C868-AF7D-65BC-4658BDCA784D}"/>
              </a:ext>
            </a:extLst>
          </p:cNvPr>
          <p:cNvSpPr>
            <a:spLocks noGrp="1"/>
          </p:cNvSpPr>
          <p:nvPr>
            <p:ph idx="1"/>
          </p:nvPr>
        </p:nvSpPr>
        <p:spPr>
          <a:xfrm>
            <a:off x="684212" y="2068511"/>
            <a:ext cx="8534400" cy="3615267"/>
          </a:xfrm>
        </p:spPr>
        <p:txBody>
          <a:bodyPr>
            <a:normAutofit/>
          </a:bodyPr>
          <a:lstStyle/>
          <a:p>
            <a:r>
              <a:rPr lang="en-US">
                <a:solidFill>
                  <a:schemeClr val="tx1"/>
                </a:solidFill>
              </a:rPr>
              <a:t>Anna Chambers: Sentiment Analysis</a:t>
            </a:r>
          </a:p>
          <a:p>
            <a:endParaRPr lang="en-US">
              <a:solidFill>
                <a:schemeClr val="tx1"/>
              </a:solidFill>
            </a:endParaRPr>
          </a:p>
          <a:p>
            <a:r>
              <a:rPr lang="en-US">
                <a:solidFill>
                  <a:schemeClr val="tx1"/>
                </a:solidFill>
              </a:rPr>
              <a:t>Mario Eid: Front-End Development and Testing</a:t>
            </a:r>
          </a:p>
          <a:p>
            <a:pPr marL="0" indent="0">
              <a:buNone/>
            </a:pPr>
            <a:endParaRPr lang="en-US">
              <a:solidFill>
                <a:schemeClr val="tx1"/>
              </a:solidFill>
            </a:endParaRPr>
          </a:p>
          <a:p>
            <a:r>
              <a:rPr lang="en-US">
                <a:solidFill>
                  <a:schemeClr val="tx1"/>
                </a:solidFill>
              </a:rPr>
              <a:t>Reed Klein: Testing and Front-End Development</a:t>
            </a:r>
          </a:p>
          <a:p>
            <a:pPr marL="0" indent="0">
              <a:buNone/>
            </a:pPr>
            <a:endParaRPr lang="en-US">
              <a:solidFill>
                <a:schemeClr val="tx1"/>
              </a:solidFill>
            </a:endParaRPr>
          </a:p>
          <a:p>
            <a:r>
              <a:rPr lang="en-US">
                <a:solidFill>
                  <a:schemeClr val="tx1"/>
                </a:solidFill>
              </a:rPr>
              <a:t>Veronica Ufferman: Location API and Data Visualization</a:t>
            </a:r>
          </a:p>
          <a:p>
            <a:endParaRPr lang="en-US">
              <a:solidFill>
                <a:schemeClr val="tx1"/>
              </a:solidFill>
            </a:endParaRPr>
          </a:p>
        </p:txBody>
      </p:sp>
    </p:spTree>
    <p:extLst>
      <p:ext uri="{BB962C8B-B14F-4D97-AF65-F5344CB8AC3E}">
        <p14:creationId xmlns:p14="http://schemas.microsoft.com/office/powerpoint/2010/main" val="3392304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F3C45-9C31-6170-B889-74527A8783C2}"/>
              </a:ext>
            </a:extLst>
          </p:cNvPr>
          <p:cNvSpPr>
            <a:spLocks noGrp="1"/>
          </p:cNvSpPr>
          <p:nvPr>
            <p:ph type="title"/>
          </p:nvPr>
        </p:nvSpPr>
        <p:spPr>
          <a:xfrm>
            <a:off x="684212" y="485244"/>
            <a:ext cx="8534400" cy="1507067"/>
          </a:xfrm>
        </p:spPr>
        <p:txBody>
          <a:bodyPr>
            <a:normAutofit/>
          </a:bodyPr>
          <a:lstStyle/>
          <a:p>
            <a:r>
              <a:rPr lang="en-US">
                <a:solidFill>
                  <a:schemeClr val="tx2"/>
                </a:solidFill>
              </a:rPr>
              <a:t>Expo Demo Plan</a:t>
            </a:r>
          </a:p>
        </p:txBody>
      </p:sp>
      <p:grpSp>
        <p:nvGrpSpPr>
          <p:cNvPr id="22" name="Group 21">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05647D3F-C868-AF7D-65BC-4658BDCA784D}"/>
              </a:ext>
            </a:extLst>
          </p:cNvPr>
          <p:cNvSpPr>
            <a:spLocks noGrp="1"/>
          </p:cNvSpPr>
          <p:nvPr>
            <p:ph idx="1"/>
          </p:nvPr>
        </p:nvSpPr>
        <p:spPr>
          <a:xfrm>
            <a:off x="684212" y="2068511"/>
            <a:ext cx="8534400" cy="3615267"/>
          </a:xfrm>
        </p:spPr>
        <p:txBody>
          <a:bodyPr vert="horz" lIns="91440" tIns="45720" rIns="91440" bIns="45720" rtlCol="0" anchor="t">
            <a:normAutofit/>
          </a:bodyPr>
          <a:lstStyle/>
          <a:p>
            <a:r>
              <a:rPr lang="en-US">
                <a:solidFill>
                  <a:schemeClr val="tx1"/>
                </a:solidFill>
              </a:rPr>
              <a:t>Exposition of APIs used and the intended functionality of the website.</a:t>
            </a:r>
          </a:p>
          <a:p>
            <a:pPr>
              <a:buClr>
                <a:srgbClr val="FFFFFF"/>
              </a:buClr>
            </a:pPr>
            <a:r>
              <a:rPr lang="en-US">
                <a:solidFill>
                  <a:schemeClr val="tx1"/>
                </a:solidFill>
              </a:rPr>
              <a:t>Use a keyword that returns a large amount of Twitter data</a:t>
            </a:r>
          </a:p>
          <a:p>
            <a:pPr>
              <a:buClr>
                <a:srgbClr val="FFFFFF"/>
              </a:buClr>
            </a:pPr>
            <a:r>
              <a:rPr lang="en-US">
                <a:solidFill>
                  <a:schemeClr val="tx1"/>
                </a:solidFill>
              </a:rPr>
              <a:t>Generate sentiment mappings from the Sentiment Analysis AI</a:t>
            </a:r>
          </a:p>
          <a:p>
            <a:pPr>
              <a:buClr>
                <a:srgbClr val="FFFFFF"/>
              </a:buClr>
            </a:pPr>
            <a:r>
              <a:rPr lang="en-US">
                <a:solidFill>
                  <a:schemeClr val="tx1"/>
                </a:solidFill>
              </a:rPr>
              <a:t>Demonstrate the information and filtering abilities of the website</a:t>
            </a:r>
          </a:p>
          <a:p>
            <a:pPr>
              <a:buClr>
                <a:srgbClr val="FFFFFF"/>
              </a:buClr>
            </a:pPr>
            <a:endParaRPr lang="en-US">
              <a:solidFill>
                <a:schemeClr val="tx1"/>
              </a:solidFill>
            </a:endParaRPr>
          </a:p>
        </p:txBody>
      </p:sp>
    </p:spTree>
    <p:extLst>
      <p:ext uri="{BB962C8B-B14F-4D97-AF65-F5344CB8AC3E}">
        <p14:creationId xmlns:p14="http://schemas.microsoft.com/office/powerpoint/2010/main" val="3304128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62" name="Straight Connector 61">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9" name="Text Placeholder 3">
            <a:extLst>
              <a:ext uri="{FF2B5EF4-FFF2-40B4-BE49-F238E27FC236}">
                <a16:creationId xmlns:a16="http://schemas.microsoft.com/office/drawing/2014/main" id="{D4A59984-DD2F-50C0-BF04-91B88608A701}"/>
              </a:ext>
            </a:extLst>
          </p:cNvPr>
          <p:cNvSpPr txBox="1">
            <a:spLocks/>
          </p:cNvSpPr>
          <p:nvPr/>
        </p:nvSpPr>
        <p:spPr>
          <a:xfrm>
            <a:off x="683323" y="685800"/>
            <a:ext cx="4938544" cy="584283"/>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3600">
                <a:solidFill>
                  <a:schemeClr val="tx2"/>
                </a:solidFill>
              </a:rPr>
              <a:t>Purpose</a:t>
            </a:r>
          </a:p>
        </p:txBody>
      </p:sp>
      <p:sp>
        <p:nvSpPr>
          <p:cNvPr id="11" name="Content Placeholder 2">
            <a:extLst>
              <a:ext uri="{FF2B5EF4-FFF2-40B4-BE49-F238E27FC236}">
                <a16:creationId xmlns:a16="http://schemas.microsoft.com/office/drawing/2014/main" id="{39DAD37B-4237-1EB5-87DC-F02D2C696294}"/>
              </a:ext>
            </a:extLst>
          </p:cNvPr>
          <p:cNvSpPr txBox="1">
            <a:spLocks/>
          </p:cNvSpPr>
          <p:nvPr/>
        </p:nvSpPr>
        <p:spPr>
          <a:xfrm>
            <a:off x="684211" y="1262508"/>
            <a:ext cx="4937655" cy="3070644"/>
          </a:xfrm>
          <a:prstGeom prst="rect">
            <a:avLst/>
          </a:prstGeom>
        </p:spPr>
        <p:txBody>
          <a:bodyPr lIns="91440" tIns="45720" rIns="91440" bIns="4572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ts val="0"/>
              </a:spcBef>
              <a:spcAft>
                <a:spcPts val="0"/>
              </a:spcAft>
              <a:buFont typeface="Wingdings 3" panose="05040102010807070707" pitchFamily="18" charset="2"/>
              <a:buNone/>
            </a:pPr>
            <a:endParaRPr lang="en-US" b="1">
              <a:solidFill>
                <a:schemeClr val="tx2"/>
              </a:solidFill>
              <a:ea typeface="+mn-lt"/>
              <a:cs typeface="+mn-lt"/>
            </a:endParaRPr>
          </a:p>
          <a:p>
            <a:pPr>
              <a:buClr>
                <a:srgbClr val="FFFFFF"/>
              </a:buClr>
              <a:buFont typeface="Wingdings 3"/>
              <a:buChar char=""/>
            </a:pPr>
            <a:r>
              <a:rPr lang="en-US">
                <a:solidFill>
                  <a:schemeClr val="tx1"/>
                </a:solidFill>
              </a:rPr>
              <a:t>Allow users to determine the public opinion of the item or company they are interested in researching.</a:t>
            </a:r>
          </a:p>
          <a:p>
            <a:pPr>
              <a:buClr>
                <a:srgbClr val="FFFFFF"/>
              </a:buClr>
              <a:buFont typeface="Wingdings 3"/>
              <a:buChar char=""/>
            </a:pPr>
            <a:r>
              <a:rPr lang="en-US">
                <a:solidFill>
                  <a:schemeClr val="tx1"/>
                </a:solidFill>
              </a:rPr>
              <a:t>Show public opinion by geographic location.</a:t>
            </a:r>
          </a:p>
          <a:p>
            <a:pPr marL="0" indent="0">
              <a:spcBef>
                <a:spcPts val="0"/>
              </a:spcBef>
              <a:spcAft>
                <a:spcPts val="0"/>
              </a:spcAft>
              <a:buFont typeface="Wingdings 3" panose="05040102010807070707" pitchFamily="18" charset="2"/>
              <a:buNone/>
            </a:pPr>
            <a:endParaRPr lang="en-US">
              <a:solidFill>
                <a:schemeClr val="tx1"/>
              </a:solidFill>
            </a:endParaRPr>
          </a:p>
          <a:p>
            <a:pPr marL="0" indent="0">
              <a:buNone/>
            </a:pPr>
            <a:endParaRPr lang="en-US">
              <a:solidFill>
                <a:schemeClr val="tx1"/>
              </a:solidFill>
            </a:endParaRPr>
          </a:p>
          <a:p>
            <a:endParaRPr lang="en-US">
              <a:solidFill>
                <a:schemeClr val="tx1"/>
              </a:solidFill>
            </a:endParaRPr>
          </a:p>
          <a:p>
            <a:endParaRPr lang="en-US">
              <a:solidFill>
                <a:schemeClr val="tx1"/>
              </a:solidFill>
            </a:endParaRPr>
          </a:p>
        </p:txBody>
      </p:sp>
      <p:sp>
        <p:nvSpPr>
          <p:cNvPr id="13" name="Text Placeholder 4">
            <a:extLst>
              <a:ext uri="{FF2B5EF4-FFF2-40B4-BE49-F238E27FC236}">
                <a16:creationId xmlns:a16="http://schemas.microsoft.com/office/drawing/2014/main" id="{3F411527-3AC8-AE54-B7AF-C8405E51E95A}"/>
              </a:ext>
            </a:extLst>
          </p:cNvPr>
          <p:cNvSpPr txBox="1">
            <a:spLocks/>
          </p:cNvSpPr>
          <p:nvPr/>
        </p:nvSpPr>
        <p:spPr>
          <a:xfrm>
            <a:off x="5806351" y="685800"/>
            <a:ext cx="4929828" cy="584283"/>
          </a:xfrm>
          <a:prstGeom prst="rect">
            <a:avLst/>
          </a:prstGeom>
        </p:spPr>
        <p:txBody>
          <a:bodyPr lIns="91440" tIns="45720" rIns="91440" bIns="45720" anchor="t"/>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sz="3600">
                <a:solidFill>
                  <a:schemeClr val="tx2"/>
                </a:solidFill>
              </a:rPr>
              <a:t>Goals</a:t>
            </a:r>
            <a:endParaRPr lang="en-US">
              <a:solidFill>
                <a:schemeClr val="tx2"/>
              </a:solidFill>
            </a:endParaRPr>
          </a:p>
        </p:txBody>
      </p:sp>
      <p:sp>
        <p:nvSpPr>
          <p:cNvPr id="14" name="Content Placeholder 2">
            <a:extLst>
              <a:ext uri="{FF2B5EF4-FFF2-40B4-BE49-F238E27FC236}">
                <a16:creationId xmlns:a16="http://schemas.microsoft.com/office/drawing/2014/main" id="{A372B81D-47EA-2CF4-6070-29B9F878727A}"/>
              </a:ext>
            </a:extLst>
          </p:cNvPr>
          <p:cNvSpPr txBox="1">
            <a:spLocks/>
          </p:cNvSpPr>
          <p:nvPr/>
        </p:nvSpPr>
        <p:spPr>
          <a:xfrm>
            <a:off x="5809663" y="1262507"/>
            <a:ext cx="4937655" cy="3070644"/>
          </a:xfrm>
          <a:prstGeom prst="rect">
            <a:avLst/>
          </a:prstGeom>
        </p:spPr>
        <p:txBody>
          <a:bodyPr lIns="91440" tIns="45720" rIns="91440" bIns="4572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ts val="0"/>
              </a:spcBef>
              <a:spcAft>
                <a:spcPts val="0"/>
              </a:spcAft>
              <a:buFont typeface="Wingdings 3" panose="05040102010807070707" pitchFamily="18" charset="2"/>
              <a:buNone/>
            </a:pPr>
            <a:endParaRPr lang="en-US" b="1">
              <a:solidFill>
                <a:schemeClr val="tx1"/>
              </a:solidFill>
              <a:ea typeface="+mn-lt"/>
              <a:cs typeface="+mn-lt"/>
            </a:endParaRPr>
          </a:p>
          <a:p>
            <a:pPr>
              <a:buClr>
                <a:srgbClr val="FFFFFF"/>
              </a:buClr>
              <a:buFont typeface="Wingdings 3"/>
              <a:buChar char=""/>
            </a:pPr>
            <a:r>
              <a:rPr lang="en-US">
                <a:solidFill>
                  <a:schemeClr val="tx1"/>
                </a:solidFill>
              </a:rPr>
              <a:t>Retrieve Tweets associated with the users key word.</a:t>
            </a:r>
          </a:p>
          <a:p>
            <a:pPr>
              <a:buClr>
                <a:srgbClr val="FFFFFF"/>
              </a:buClr>
              <a:buFont typeface="Wingdings 3"/>
              <a:buChar char=""/>
            </a:pPr>
            <a:r>
              <a:rPr lang="en-US">
                <a:solidFill>
                  <a:schemeClr val="tx1"/>
                </a:solidFill>
              </a:rPr>
              <a:t>Use Sentiment Analysis to determine the emotion of the tweet.</a:t>
            </a:r>
          </a:p>
          <a:p>
            <a:pPr>
              <a:buClr>
                <a:srgbClr val="FFFFFF"/>
              </a:buClr>
              <a:buFont typeface="Wingdings 3"/>
              <a:buChar char=""/>
            </a:pPr>
            <a:r>
              <a:rPr lang="en-US">
                <a:solidFill>
                  <a:schemeClr val="tx1"/>
                </a:solidFill>
              </a:rPr>
              <a:t>Display map of public opinion by geographic location.</a:t>
            </a:r>
          </a:p>
          <a:p>
            <a:pPr marL="0" indent="0">
              <a:spcBef>
                <a:spcPts val="0"/>
              </a:spcBef>
              <a:spcAft>
                <a:spcPts val="0"/>
              </a:spcAft>
              <a:buNone/>
            </a:pPr>
            <a:endParaRPr lang="en-US">
              <a:solidFill>
                <a:schemeClr val="tx1"/>
              </a:solidFill>
            </a:endParaRPr>
          </a:p>
          <a:p>
            <a:pPr marL="0" indent="0">
              <a:buNone/>
            </a:pPr>
            <a:endParaRPr lang="en-US">
              <a:solidFill>
                <a:schemeClr val="tx1"/>
              </a:solidFill>
            </a:endParaRPr>
          </a:p>
          <a:p>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3030432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F3C45-9C31-6170-B889-74527A8783C2}"/>
              </a:ext>
            </a:extLst>
          </p:cNvPr>
          <p:cNvSpPr>
            <a:spLocks noGrp="1"/>
          </p:cNvSpPr>
          <p:nvPr>
            <p:ph type="title"/>
          </p:nvPr>
        </p:nvSpPr>
        <p:spPr>
          <a:xfrm>
            <a:off x="684212" y="485244"/>
            <a:ext cx="8534400" cy="1507067"/>
          </a:xfrm>
        </p:spPr>
        <p:txBody>
          <a:bodyPr>
            <a:normAutofit/>
          </a:bodyPr>
          <a:lstStyle/>
          <a:p>
            <a:r>
              <a:rPr lang="en-US">
                <a:solidFill>
                  <a:schemeClr val="tx2"/>
                </a:solidFill>
              </a:rPr>
              <a:t>Team Info</a:t>
            </a:r>
          </a:p>
        </p:txBody>
      </p:sp>
      <p:grpSp>
        <p:nvGrpSpPr>
          <p:cNvPr id="22" name="Group 21">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05647D3F-C868-AF7D-65BC-4658BDCA784D}"/>
              </a:ext>
            </a:extLst>
          </p:cNvPr>
          <p:cNvSpPr>
            <a:spLocks noGrp="1"/>
          </p:cNvSpPr>
          <p:nvPr>
            <p:ph idx="1"/>
          </p:nvPr>
        </p:nvSpPr>
        <p:spPr>
          <a:xfrm>
            <a:off x="684389" y="1685205"/>
            <a:ext cx="8520971" cy="4290121"/>
          </a:xfrm>
        </p:spPr>
        <p:txBody>
          <a:bodyPr>
            <a:normAutofit/>
          </a:bodyPr>
          <a:lstStyle/>
          <a:p>
            <a:pPr marL="0" indent="0">
              <a:buNone/>
            </a:pPr>
            <a:endParaRPr lang="en-US" dirty="0">
              <a:solidFill>
                <a:schemeClr val="tx1"/>
              </a:solidFill>
            </a:endParaRPr>
          </a:p>
          <a:p>
            <a:pPr lvl="1">
              <a:buClr>
                <a:srgbClr val="FFFFFF"/>
              </a:buClr>
            </a:pPr>
            <a:r>
              <a:rPr lang="en-US" dirty="0">
                <a:solidFill>
                  <a:schemeClr val="tx1"/>
                </a:solidFill>
              </a:rPr>
              <a:t>Anna Chambers </a:t>
            </a:r>
          </a:p>
          <a:p>
            <a:pPr lvl="2">
              <a:buClr>
                <a:srgbClr val="FFFFFF"/>
              </a:buClr>
            </a:pPr>
            <a:r>
              <a:rPr lang="en-US" dirty="0">
                <a:solidFill>
                  <a:schemeClr val="tx1"/>
                </a:solidFill>
                <a:ea typeface="+mn-lt"/>
                <a:cs typeface="+mn-lt"/>
              </a:rPr>
              <a:t>chambaa@mail.uc.edu</a:t>
            </a:r>
          </a:p>
          <a:p>
            <a:pPr lvl="1">
              <a:buClr>
                <a:srgbClr val="FFFFFF"/>
              </a:buClr>
            </a:pPr>
            <a:r>
              <a:rPr lang="en-US" dirty="0">
                <a:solidFill>
                  <a:schemeClr val="tx1"/>
                </a:solidFill>
              </a:rPr>
              <a:t>Mario Eid </a:t>
            </a:r>
            <a:endParaRPr lang="en-US">
              <a:solidFill>
                <a:schemeClr val="tx1"/>
              </a:solidFill>
              <a:ea typeface="+mn-lt"/>
              <a:cs typeface="+mn-lt"/>
            </a:endParaRPr>
          </a:p>
          <a:p>
            <a:pPr lvl="2">
              <a:buClr>
                <a:srgbClr val="FFFFFF"/>
              </a:buClr>
            </a:pPr>
            <a:r>
              <a:rPr lang="en-US" dirty="0">
                <a:solidFill>
                  <a:schemeClr val="tx1"/>
                </a:solidFill>
                <a:ea typeface="+mn-lt"/>
                <a:cs typeface="+mn-lt"/>
              </a:rPr>
              <a:t>eidmj@mail.uc.edu</a:t>
            </a:r>
            <a:endParaRPr lang="en-US" dirty="0">
              <a:solidFill>
                <a:schemeClr val="tx1"/>
              </a:solidFill>
            </a:endParaRPr>
          </a:p>
          <a:p>
            <a:pPr lvl="1">
              <a:buClr>
                <a:srgbClr val="FFFFFF"/>
              </a:buClr>
            </a:pPr>
            <a:r>
              <a:rPr lang="en-US" dirty="0">
                <a:solidFill>
                  <a:schemeClr val="tx1"/>
                </a:solidFill>
              </a:rPr>
              <a:t>Reed Klein </a:t>
            </a:r>
          </a:p>
          <a:p>
            <a:pPr lvl="2">
              <a:buClr>
                <a:srgbClr val="FFFFFF"/>
              </a:buClr>
            </a:pPr>
            <a:r>
              <a:rPr lang="en-US" dirty="0">
                <a:solidFill>
                  <a:schemeClr val="tx1"/>
                </a:solidFill>
              </a:rPr>
              <a:t>kleinrj@mail.uc.edu</a:t>
            </a:r>
          </a:p>
          <a:p>
            <a:pPr lvl="1">
              <a:buClr>
                <a:srgbClr val="FFFFFF"/>
              </a:buClr>
            </a:pPr>
            <a:r>
              <a:rPr lang="en-US" dirty="0">
                <a:solidFill>
                  <a:schemeClr val="tx1"/>
                </a:solidFill>
              </a:rPr>
              <a:t>Veronica </a:t>
            </a:r>
            <a:r>
              <a:rPr lang="en-US" dirty="0" err="1">
                <a:solidFill>
                  <a:schemeClr val="tx1"/>
                </a:solidFill>
              </a:rPr>
              <a:t>Ufferman</a:t>
            </a:r>
            <a:endParaRPr lang="en-US" dirty="0">
              <a:solidFill>
                <a:schemeClr val="tx1"/>
              </a:solidFill>
            </a:endParaRPr>
          </a:p>
          <a:p>
            <a:pPr lvl="2">
              <a:buClr>
                <a:srgbClr val="FFFFFF"/>
              </a:buClr>
            </a:pPr>
            <a:r>
              <a:rPr lang="en-US" dirty="0">
                <a:solidFill>
                  <a:schemeClr val="tx1"/>
                </a:solidFill>
                <a:ea typeface="+mn-lt"/>
                <a:cs typeface="+mn-lt"/>
              </a:rPr>
              <a:t>uffermvg@mail.uc.edu</a:t>
            </a:r>
          </a:p>
          <a:p>
            <a:pPr lvl="1">
              <a:buClr>
                <a:srgbClr val="FFFFFF"/>
              </a:buClr>
            </a:pPr>
            <a:r>
              <a:rPr lang="en-US" b="1" dirty="0">
                <a:solidFill>
                  <a:schemeClr val="tx1"/>
                </a:solidFill>
                <a:ea typeface="+mn-lt"/>
                <a:cs typeface="+mn-lt"/>
              </a:rPr>
              <a:t>Project Advisor: </a:t>
            </a:r>
            <a:r>
              <a:rPr lang="en-US" dirty="0">
                <a:solidFill>
                  <a:schemeClr val="tx1"/>
                </a:solidFill>
                <a:ea typeface="+mn-lt"/>
                <a:cs typeface="+mn-lt"/>
              </a:rPr>
              <a:t>Jillian Aurisano </a:t>
            </a:r>
            <a:endParaRPr lang="en-US" dirty="0">
              <a:solidFill>
                <a:schemeClr val="tx1"/>
              </a:solidFill>
            </a:endParaRPr>
          </a:p>
          <a:p>
            <a:pPr marL="0" indent="0">
              <a:buClr>
                <a:prstClr val="white"/>
              </a:buClr>
              <a:buNone/>
            </a:pPr>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2154716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F3C45-9C31-6170-B889-74527A8783C2}"/>
              </a:ext>
            </a:extLst>
          </p:cNvPr>
          <p:cNvSpPr>
            <a:spLocks noGrp="1"/>
          </p:cNvSpPr>
          <p:nvPr>
            <p:ph type="title"/>
          </p:nvPr>
        </p:nvSpPr>
        <p:spPr>
          <a:xfrm>
            <a:off x="684212" y="485244"/>
            <a:ext cx="8534400" cy="1507067"/>
          </a:xfrm>
        </p:spPr>
        <p:txBody>
          <a:bodyPr>
            <a:normAutofit/>
          </a:bodyPr>
          <a:lstStyle/>
          <a:p>
            <a:r>
              <a:rPr lang="en-US">
                <a:solidFill>
                  <a:schemeClr val="tx2"/>
                </a:solidFill>
              </a:rPr>
              <a:t>Abstract</a:t>
            </a:r>
          </a:p>
        </p:txBody>
      </p:sp>
      <p:grpSp>
        <p:nvGrpSpPr>
          <p:cNvPr id="22" name="Group 21">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05647D3F-C868-AF7D-65BC-4658BDCA784D}"/>
              </a:ext>
            </a:extLst>
          </p:cNvPr>
          <p:cNvSpPr>
            <a:spLocks noGrp="1"/>
          </p:cNvSpPr>
          <p:nvPr>
            <p:ph idx="1"/>
          </p:nvPr>
        </p:nvSpPr>
        <p:spPr>
          <a:xfrm>
            <a:off x="684212" y="2068511"/>
            <a:ext cx="8534400" cy="3615267"/>
          </a:xfrm>
        </p:spPr>
        <p:txBody>
          <a:bodyPr vert="horz" lIns="91440" tIns="45720" rIns="91440" bIns="45720" rtlCol="0" anchor="t">
            <a:normAutofit/>
          </a:bodyPr>
          <a:lstStyle/>
          <a:p>
            <a:pPr marL="0" indent="0">
              <a:buNone/>
            </a:pPr>
            <a:r>
              <a:rPr lang="en-US">
                <a:solidFill>
                  <a:schemeClr val="tx1"/>
                </a:solidFill>
                <a:ea typeface="+mn-lt"/>
                <a:cs typeface="+mn-lt"/>
              </a:rPr>
              <a:t>The goal of this project is to create a web application that uses twitter and sentiment analysis to determine the public opinion about businesses, products, and people based on location. Once the public opinion has been determined, we will use data visualization to display the sentiment analysis based on geographic location. In addition to being able to see the public opinion, the users will be able to see what other words are associated with their object of interest. This product is intended to be used by businesses to analyze their products, and the public to decide where to work or what to buy.</a:t>
            </a:r>
            <a:endParaRPr lang="en-US">
              <a:solidFill>
                <a:schemeClr val="tx1"/>
              </a:solidFill>
            </a:endParaRPr>
          </a:p>
        </p:txBody>
      </p:sp>
    </p:spTree>
    <p:extLst>
      <p:ext uri="{BB962C8B-B14F-4D97-AF65-F5344CB8AC3E}">
        <p14:creationId xmlns:p14="http://schemas.microsoft.com/office/powerpoint/2010/main" val="261233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F3C45-9C31-6170-B889-74527A8783C2}"/>
              </a:ext>
            </a:extLst>
          </p:cNvPr>
          <p:cNvSpPr>
            <a:spLocks noGrp="1"/>
          </p:cNvSpPr>
          <p:nvPr>
            <p:ph type="title"/>
          </p:nvPr>
        </p:nvSpPr>
        <p:spPr>
          <a:xfrm>
            <a:off x="684212" y="485244"/>
            <a:ext cx="8534400" cy="1507067"/>
          </a:xfrm>
        </p:spPr>
        <p:txBody>
          <a:bodyPr>
            <a:normAutofit/>
          </a:bodyPr>
          <a:lstStyle/>
          <a:p>
            <a:r>
              <a:rPr lang="en-US">
                <a:solidFill>
                  <a:schemeClr val="tx2"/>
                </a:solidFill>
              </a:rPr>
              <a:t>User Stories</a:t>
            </a:r>
          </a:p>
        </p:txBody>
      </p:sp>
      <p:grpSp>
        <p:nvGrpSpPr>
          <p:cNvPr id="22" name="Group 21">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05647D3F-C868-AF7D-65BC-4658BDCA784D}"/>
              </a:ext>
            </a:extLst>
          </p:cNvPr>
          <p:cNvSpPr>
            <a:spLocks noGrp="1"/>
          </p:cNvSpPr>
          <p:nvPr>
            <p:ph idx="1"/>
          </p:nvPr>
        </p:nvSpPr>
        <p:spPr>
          <a:xfrm>
            <a:off x="684212" y="2068511"/>
            <a:ext cx="8534400" cy="3615267"/>
          </a:xfrm>
        </p:spPr>
        <p:txBody>
          <a:bodyPr>
            <a:normAutofit lnSpcReduction="10000"/>
          </a:bodyPr>
          <a:lstStyle/>
          <a:p>
            <a:pPr marL="0" marR="0">
              <a:lnSpc>
                <a:spcPct val="90000"/>
              </a:lnSpc>
              <a:spcBef>
                <a:spcPts val="0"/>
              </a:spcBef>
              <a:spcAft>
                <a:spcPts val="0"/>
              </a:spcAft>
            </a:pPr>
            <a:r>
              <a:rPr lang="en-US">
                <a:solidFill>
                  <a:schemeClr val="tx1"/>
                </a:solidFill>
                <a:effectLst/>
                <a:ea typeface="Arial" panose="020B0604020202020204" pitchFamily="34" charset="0"/>
              </a:rPr>
              <a:t>As an applicant, I want to compare different companies so that I can decide on the best one to work for.</a:t>
            </a:r>
          </a:p>
          <a:p>
            <a:pPr marL="0" marR="0" indent="0">
              <a:lnSpc>
                <a:spcPct val="90000"/>
              </a:lnSpc>
              <a:spcBef>
                <a:spcPts val="0"/>
              </a:spcBef>
              <a:spcAft>
                <a:spcPts val="0"/>
              </a:spcAft>
              <a:buNone/>
            </a:pPr>
            <a:endParaRPr lang="en-US">
              <a:solidFill>
                <a:schemeClr val="tx1"/>
              </a:solidFill>
              <a:effectLst/>
              <a:ea typeface="Arial" panose="020B0604020202020204" pitchFamily="34" charset="0"/>
            </a:endParaRPr>
          </a:p>
          <a:p>
            <a:pPr marL="0" marR="0">
              <a:lnSpc>
                <a:spcPct val="90000"/>
              </a:lnSpc>
              <a:spcBef>
                <a:spcPts val="0"/>
              </a:spcBef>
              <a:spcAft>
                <a:spcPts val="0"/>
              </a:spcAft>
            </a:pPr>
            <a:r>
              <a:rPr lang="en-US">
                <a:solidFill>
                  <a:schemeClr val="tx1"/>
                </a:solidFill>
                <a:effectLst/>
                <a:ea typeface="Arial" panose="020B0604020202020204" pitchFamily="34" charset="0"/>
              </a:rPr>
              <a:t>As a public relations specialist, I want to know if and when the public opinion of my company has changed in a location so that I can determine the source that caused the change.</a:t>
            </a:r>
          </a:p>
          <a:p>
            <a:pPr marL="0" marR="0" indent="0">
              <a:lnSpc>
                <a:spcPct val="90000"/>
              </a:lnSpc>
              <a:spcBef>
                <a:spcPts val="0"/>
              </a:spcBef>
              <a:spcAft>
                <a:spcPts val="0"/>
              </a:spcAft>
              <a:buNone/>
            </a:pPr>
            <a:endParaRPr lang="en-US">
              <a:solidFill>
                <a:schemeClr val="tx1"/>
              </a:solidFill>
              <a:effectLst/>
              <a:ea typeface="Arial" panose="020B0604020202020204" pitchFamily="34" charset="0"/>
            </a:endParaRPr>
          </a:p>
          <a:p>
            <a:pPr marL="0" marR="0">
              <a:lnSpc>
                <a:spcPct val="90000"/>
              </a:lnSpc>
              <a:spcBef>
                <a:spcPts val="0"/>
              </a:spcBef>
              <a:spcAft>
                <a:spcPts val="0"/>
              </a:spcAft>
            </a:pPr>
            <a:r>
              <a:rPr lang="en-US">
                <a:solidFill>
                  <a:schemeClr val="tx1"/>
                </a:solidFill>
                <a:effectLst/>
                <a:ea typeface="Arial" panose="020B0604020202020204" pitchFamily="34" charset="0"/>
              </a:rPr>
              <a:t>As the head of marketing, I want to know how the public feels about my company, so that I have the necessary information to produce marketing campaigns.</a:t>
            </a:r>
          </a:p>
          <a:p>
            <a:pPr marL="0" marR="0" indent="0">
              <a:lnSpc>
                <a:spcPct val="90000"/>
              </a:lnSpc>
              <a:spcBef>
                <a:spcPts val="0"/>
              </a:spcBef>
              <a:spcAft>
                <a:spcPts val="0"/>
              </a:spcAft>
              <a:buNone/>
            </a:pPr>
            <a:endParaRPr lang="en-US">
              <a:solidFill>
                <a:schemeClr val="tx1"/>
              </a:solidFill>
              <a:effectLst/>
              <a:ea typeface="Arial" panose="020B0604020202020204" pitchFamily="34" charset="0"/>
            </a:endParaRPr>
          </a:p>
          <a:p>
            <a:pPr marL="0" marR="0">
              <a:lnSpc>
                <a:spcPct val="90000"/>
              </a:lnSpc>
              <a:spcBef>
                <a:spcPts val="0"/>
              </a:spcBef>
              <a:spcAft>
                <a:spcPts val="0"/>
              </a:spcAft>
            </a:pPr>
            <a:r>
              <a:rPr lang="en-US">
                <a:solidFill>
                  <a:schemeClr val="tx1"/>
                </a:solidFill>
                <a:effectLst/>
                <a:ea typeface="Arial" panose="020B0604020202020204" pitchFamily="34" charset="0"/>
              </a:rPr>
              <a:t>As a consumer, I want to know how well a product is received so that I have enough knowledge to make a well-informed purchase.</a:t>
            </a:r>
          </a:p>
          <a:p>
            <a:pPr>
              <a:lnSpc>
                <a:spcPct val="90000"/>
              </a:lnSpc>
            </a:pPr>
            <a:endParaRPr lang="en-US" sz="1900">
              <a:solidFill>
                <a:schemeClr val="tx1"/>
              </a:solidFill>
            </a:endParaRPr>
          </a:p>
        </p:txBody>
      </p:sp>
    </p:spTree>
    <p:extLst>
      <p:ext uri="{BB962C8B-B14F-4D97-AF65-F5344CB8AC3E}">
        <p14:creationId xmlns:p14="http://schemas.microsoft.com/office/powerpoint/2010/main" val="2559214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4" name="Picture 4" descr="Diagram&#10;&#10;Description automatically generated">
            <a:extLst>
              <a:ext uri="{FF2B5EF4-FFF2-40B4-BE49-F238E27FC236}">
                <a16:creationId xmlns:a16="http://schemas.microsoft.com/office/drawing/2014/main" id="{C594AA45-8F5B-1471-8943-FB8310CB22A1}"/>
              </a:ext>
            </a:extLst>
          </p:cNvPr>
          <p:cNvPicPr>
            <a:picLocks noGrp="1" noChangeAspect="1"/>
          </p:cNvPicPr>
          <p:nvPr>
            <p:ph idx="1"/>
          </p:nvPr>
        </p:nvPicPr>
        <p:blipFill>
          <a:blip r:embed="rId3"/>
          <a:stretch>
            <a:fillRect/>
          </a:stretch>
        </p:blipFill>
        <p:spPr>
          <a:xfrm>
            <a:off x="1471384" y="1965023"/>
            <a:ext cx="9235167" cy="3985531"/>
          </a:xfrm>
        </p:spPr>
      </p:pic>
      <p:sp>
        <p:nvSpPr>
          <p:cNvPr id="9" name="Title 1">
            <a:extLst>
              <a:ext uri="{FF2B5EF4-FFF2-40B4-BE49-F238E27FC236}">
                <a16:creationId xmlns:a16="http://schemas.microsoft.com/office/drawing/2014/main" id="{29D64715-CA1C-7AD5-F109-27B00213F07D}"/>
              </a:ext>
            </a:extLst>
          </p:cNvPr>
          <p:cNvSpPr txBox="1">
            <a:spLocks/>
          </p:cNvSpPr>
          <p:nvPr/>
        </p:nvSpPr>
        <p:spPr>
          <a:xfrm>
            <a:off x="684212" y="485244"/>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tx2"/>
                </a:solidFill>
              </a:rPr>
              <a:t>Design Diagram: D0</a:t>
            </a:r>
          </a:p>
        </p:txBody>
      </p:sp>
    </p:spTree>
    <p:extLst>
      <p:ext uri="{BB962C8B-B14F-4D97-AF65-F5344CB8AC3E}">
        <p14:creationId xmlns:p14="http://schemas.microsoft.com/office/powerpoint/2010/main" val="3965739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25" name="Picture 25" descr="Diagram&#10;&#10;Description automatically generated">
            <a:extLst>
              <a:ext uri="{FF2B5EF4-FFF2-40B4-BE49-F238E27FC236}">
                <a16:creationId xmlns:a16="http://schemas.microsoft.com/office/drawing/2014/main" id="{BBF62F3D-4607-1C10-4831-745E25CEBB33}"/>
              </a:ext>
            </a:extLst>
          </p:cNvPr>
          <p:cNvPicPr>
            <a:picLocks noChangeAspect="1"/>
          </p:cNvPicPr>
          <p:nvPr/>
        </p:nvPicPr>
        <p:blipFill>
          <a:blip r:embed="rId3"/>
          <a:stretch>
            <a:fillRect/>
          </a:stretch>
        </p:blipFill>
        <p:spPr>
          <a:xfrm>
            <a:off x="1267793" y="1802779"/>
            <a:ext cx="9656416" cy="4312616"/>
          </a:xfrm>
          <a:prstGeom prst="rect">
            <a:avLst/>
          </a:prstGeom>
        </p:spPr>
      </p:pic>
      <p:sp>
        <p:nvSpPr>
          <p:cNvPr id="29" name="Title 1">
            <a:extLst>
              <a:ext uri="{FF2B5EF4-FFF2-40B4-BE49-F238E27FC236}">
                <a16:creationId xmlns:a16="http://schemas.microsoft.com/office/drawing/2014/main" id="{4096DECA-CB96-B671-9601-751CF5EFE103}"/>
              </a:ext>
            </a:extLst>
          </p:cNvPr>
          <p:cNvSpPr txBox="1">
            <a:spLocks/>
          </p:cNvSpPr>
          <p:nvPr/>
        </p:nvSpPr>
        <p:spPr>
          <a:xfrm>
            <a:off x="684212" y="485244"/>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tx2"/>
                </a:solidFill>
              </a:rPr>
              <a:t>Design Diagram: D1</a:t>
            </a:r>
          </a:p>
        </p:txBody>
      </p:sp>
    </p:spTree>
    <p:extLst>
      <p:ext uri="{BB962C8B-B14F-4D97-AF65-F5344CB8AC3E}">
        <p14:creationId xmlns:p14="http://schemas.microsoft.com/office/powerpoint/2010/main" val="2068105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7" name="Picture 8" descr="Diagram&#10;&#10;Description automatically generated">
            <a:extLst>
              <a:ext uri="{FF2B5EF4-FFF2-40B4-BE49-F238E27FC236}">
                <a16:creationId xmlns:a16="http://schemas.microsoft.com/office/drawing/2014/main" id="{7A673E74-1E74-E39C-BE82-7F5EA0A5D5DB}"/>
              </a:ext>
            </a:extLst>
          </p:cNvPr>
          <p:cNvPicPr>
            <a:picLocks noChangeAspect="1"/>
          </p:cNvPicPr>
          <p:nvPr/>
        </p:nvPicPr>
        <p:blipFill>
          <a:blip r:embed="rId3"/>
          <a:stretch>
            <a:fillRect/>
          </a:stretch>
        </p:blipFill>
        <p:spPr>
          <a:xfrm>
            <a:off x="395358" y="1296566"/>
            <a:ext cx="11401285" cy="4629303"/>
          </a:xfrm>
          <a:prstGeom prst="rect">
            <a:avLst/>
          </a:prstGeom>
        </p:spPr>
      </p:pic>
      <p:pic>
        <p:nvPicPr>
          <p:cNvPr id="9" name="Picture 15" descr="Shape, polygon&#10;&#10;Description automatically generated">
            <a:extLst>
              <a:ext uri="{FF2B5EF4-FFF2-40B4-BE49-F238E27FC236}">
                <a16:creationId xmlns:a16="http://schemas.microsoft.com/office/drawing/2014/main" id="{A23DA172-B177-A5F4-7F03-03804381447D}"/>
              </a:ext>
            </a:extLst>
          </p:cNvPr>
          <p:cNvPicPr>
            <a:picLocks noChangeAspect="1"/>
          </p:cNvPicPr>
          <p:nvPr/>
        </p:nvPicPr>
        <p:blipFill>
          <a:blip r:embed="rId4"/>
          <a:stretch>
            <a:fillRect/>
          </a:stretch>
        </p:blipFill>
        <p:spPr>
          <a:xfrm>
            <a:off x="3532257" y="1301931"/>
            <a:ext cx="2061817" cy="1735118"/>
          </a:xfrm>
          <a:prstGeom prst="rect">
            <a:avLst/>
          </a:prstGeom>
        </p:spPr>
      </p:pic>
      <p:sp>
        <p:nvSpPr>
          <p:cNvPr id="19" name="Title 1">
            <a:extLst>
              <a:ext uri="{FF2B5EF4-FFF2-40B4-BE49-F238E27FC236}">
                <a16:creationId xmlns:a16="http://schemas.microsoft.com/office/drawing/2014/main" id="{896B33AB-A5C4-005A-E805-959D792E3451}"/>
              </a:ext>
            </a:extLst>
          </p:cNvPr>
          <p:cNvSpPr txBox="1">
            <a:spLocks/>
          </p:cNvSpPr>
          <p:nvPr/>
        </p:nvSpPr>
        <p:spPr>
          <a:xfrm>
            <a:off x="684212" y="205844"/>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tx2"/>
                </a:solidFill>
              </a:rPr>
              <a:t>Design Diagram: D2</a:t>
            </a:r>
          </a:p>
        </p:txBody>
      </p:sp>
    </p:spTree>
    <p:extLst>
      <p:ext uri="{BB962C8B-B14F-4D97-AF65-F5344CB8AC3E}">
        <p14:creationId xmlns:p14="http://schemas.microsoft.com/office/powerpoint/2010/main" val="1200602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F3C45-9C31-6170-B889-74527A8783C2}"/>
              </a:ext>
            </a:extLst>
          </p:cNvPr>
          <p:cNvSpPr>
            <a:spLocks noGrp="1"/>
          </p:cNvSpPr>
          <p:nvPr>
            <p:ph type="title"/>
          </p:nvPr>
        </p:nvSpPr>
        <p:spPr>
          <a:xfrm>
            <a:off x="684212" y="485244"/>
            <a:ext cx="8534400" cy="1507067"/>
          </a:xfrm>
        </p:spPr>
        <p:txBody>
          <a:bodyPr>
            <a:normAutofit/>
          </a:bodyPr>
          <a:lstStyle/>
          <a:p>
            <a:r>
              <a:rPr lang="en-US">
                <a:solidFill>
                  <a:schemeClr val="tx2"/>
                </a:solidFill>
              </a:rPr>
              <a:t>Project Constraints</a:t>
            </a:r>
          </a:p>
        </p:txBody>
      </p:sp>
      <p:grpSp>
        <p:nvGrpSpPr>
          <p:cNvPr id="22" name="Group 21">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05647D3F-C868-AF7D-65BC-4658BDCA784D}"/>
              </a:ext>
            </a:extLst>
          </p:cNvPr>
          <p:cNvSpPr>
            <a:spLocks noGrp="1"/>
          </p:cNvSpPr>
          <p:nvPr>
            <p:ph idx="1"/>
          </p:nvPr>
        </p:nvSpPr>
        <p:spPr>
          <a:xfrm>
            <a:off x="684212" y="2068511"/>
            <a:ext cx="8534400" cy="3615267"/>
          </a:xfrm>
        </p:spPr>
        <p:txBody>
          <a:bodyPr>
            <a:normAutofit/>
          </a:bodyPr>
          <a:lstStyle/>
          <a:p>
            <a:r>
              <a:rPr lang="en-US">
                <a:solidFill>
                  <a:schemeClr val="tx1"/>
                </a:solidFill>
              </a:rPr>
              <a:t>Legal</a:t>
            </a:r>
          </a:p>
          <a:p>
            <a:pPr lvl="1"/>
            <a:r>
              <a:rPr lang="en-US">
                <a:solidFill>
                  <a:schemeClr val="tx1"/>
                </a:solidFill>
              </a:rPr>
              <a:t>Twitter Guidelines for API usage</a:t>
            </a:r>
          </a:p>
          <a:p>
            <a:r>
              <a:rPr lang="en-US">
                <a:solidFill>
                  <a:schemeClr val="tx1"/>
                </a:solidFill>
              </a:rPr>
              <a:t>Diversity and Cultural</a:t>
            </a:r>
          </a:p>
          <a:p>
            <a:pPr lvl="1"/>
            <a:r>
              <a:rPr lang="en-US">
                <a:solidFill>
                  <a:schemeClr val="tx1"/>
                </a:solidFill>
              </a:rPr>
              <a:t>Factor cultural differences into sentiment analysis</a:t>
            </a:r>
          </a:p>
          <a:p>
            <a:r>
              <a:rPr lang="en-US">
                <a:solidFill>
                  <a:schemeClr val="tx1"/>
                </a:solidFill>
              </a:rPr>
              <a:t>Social </a:t>
            </a:r>
          </a:p>
          <a:p>
            <a:pPr lvl="1"/>
            <a:r>
              <a:rPr lang="en-US">
                <a:solidFill>
                  <a:schemeClr val="tx1"/>
                </a:solidFill>
              </a:rPr>
              <a:t>Ease of use</a:t>
            </a:r>
          </a:p>
          <a:p>
            <a:r>
              <a:rPr lang="en-US">
                <a:solidFill>
                  <a:schemeClr val="tx1"/>
                </a:solidFill>
              </a:rPr>
              <a:t>Ethical</a:t>
            </a:r>
          </a:p>
          <a:p>
            <a:pPr lvl="1"/>
            <a:r>
              <a:rPr lang="en-US">
                <a:solidFill>
                  <a:schemeClr val="tx1"/>
                </a:solidFill>
              </a:rPr>
              <a:t>Privacy and Representation</a:t>
            </a:r>
          </a:p>
        </p:txBody>
      </p:sp>
    </p:spTree>
    <p:extLst>
      <p:ext uri="{BB962C8B-B14F-4D97-AF65-F5344CB8AC3E}">
        <p14:creationId xmlns:p14="http://schemas.microsoft.com/office/powerpoint/2010/main" val="176380447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12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Slice</vt:lpstr>
      <vt:lpstr>MARV </vt:lpstr>
      <vt:lpstr>PowerPoint Presentation</vt:lpstr>
      <vt:lpstr>Team Info</vt:lpstr>
      <vt:lpstr>Abstract</vt:lpstr>
      <vt:lpstr>User Stories</vt:lpstr>
      <vt:lpstr>PowerPoint Presentation</vt:lpstr>
      <vt:lpstr>PowerPoint Presentation</vt:lpstr>
      <vt:lpstr>PowerPoint Presentation</vt:lpstr>
      <vt:lpstr>Project Constraints</vt:lpstr>
      <vt:lpstr>Project Progress</vt:lpstr>
      <vt:lpstr>Expected Accomplishments</vt:lpstr>
      <vt:lpstr>Division of work</vt:lpstr>
      <vt:lpstr>Expo Demo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cp:revision>
  <dcterms:created xsi:type="dcterms:W3CDTF">2022-10-26T18:29:28Z</dcterms:created>
  <dcterms:modified xsi:type="dcterms:W3CDTF">2022-10-31T18:51:09Z</dcterms:modified>
</cp:coreProperties>
</file>