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61" r:id="rId4"/>
    <p:sldId id="259" r:id="rId5"/>
    <p:sldId id="260" r:id="rId6"/>
    <p:sldId id="262" r:id="rId7"/>
    <p:sldId id="263" r:id="rId8"/>
    <p:sldId id="264"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C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0BE2A-D00A-C080-4FD4-9959FB41FFFD}" v="241" dt="2023-03-26T15:03:52.413"/>
    <p1510:client id="{7174B0A7-3F34-7185-9ECA-FCC74727334B}" v="10" dt="2023-03-27T02:28:04.063"/>
    <p1510:client id="{9F97E4EC-1B2F-447A-A6BF-6DEE8820C423}" v="49" dt="2023-03-26T22:48:46.951"/>
    <p1510:client id="{AEB5DBA8-43F6-B96A-3FF4-374CB656AB60}" v="4" dt="2023-03-26T19:05:27.813"/>
    <p1510:client id="{D610EFAC-6361-298F-3B13-D9CAF9F7390F}" v="2" dt="2023-03-26T23:02:28.065"/>
    <p1510:client id="{F801D0A0-7C30-E45F-FFC1-035F44D7E6E6}" v="8" dt="2023-03-26T20:49:30.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F50AA-EAF4-4D44-A216-85144D6A736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42C5B6F-3894-4929-B614-3874C9C7221B}">
      <dgm:prSet/>
      <dgm:spPr/>
      <dgm:t>
        <a:bodyPr/>
        <a:lstStyle/>
        <a:p>
          <a:r>
            <a:rPr lang="en-US"/>
            <a:t>The Twitter data will show more up-to-date and realistic opinions from the public.</a:t>
          </a:r>
        </a:p>
      </dgm:t>
    </dgm:pt>
    <dgm:pt modelId="{E052E35B-33A7-470C-9BFF-EEDD11F4C520}" type="parTrans" cxnId="{B0A9525A-DD30-4915-B7DF-152882A6A60D}">
      <dgm:prSet/>
      <dgm:spPr/>
      <dgm:t>
        <a:bodyPr/>
        <a:lstStyle/>
        <a:p>
          <a:endParaRPr lang="en-US"/>
        </a:p>
      </dgm:t>
    </dgm:pt>
    <dgm:pt modelId="{D9508E9A-D957-4EF3-8080-DA20E96ABF56}" type="sibTrans" cxnId="{B0A9525A-DD30-4915-B7DF-152882A6A60D}">
      <dgm:prSet/>
      <dgm:spPr/>
      <dgm:t>
        <a:bodyPr/>
        <a:lstStyle/>
        <a:p>
          <a:endParaRPr lang="en-US"/>
        </a:p>
      </dgm:t>
    </dgm:pt>
    <dgm:pt modelId="{9C1D7FB7-3C77-4FDD-88F9-87E8501886B9}">
      <dgm:prSet/>
      <dgm:spPr/>
      <dgm:t>
        <a:bodyPr/>
        <a:lstStyle/>
        <a:p>
          <a:r>
            <a:rPr lang="en-US"/>
            <a:t>The data will be presented interactively and allow the user to break down the most recent tweets about a business.</a:t>
          </a:r>
        </a:p>
      </dgm:t>
    </dgm:pt>
    <dgm:pt modelId="{AD928107-3B1D-4CE0-9D5C-1FDEB440872F}" type="parTrans" cxnId="{1EFB3CE5-2688-4392-8AFB-B9E05C813CA6}">
      <dgm:prSet/>
      <dgm:spPr/>
      <dgm:t>
        <a:bodyPr/>
        <a:lstStyle/>
        <a:p>
          <a:endParaRPr lang="en-US"/>
        </a:p>
      </dgm:t>
    </dgm:pt>
    <dgm:pt modelId="{2FB1516A-00D1-4AD2-9229-59F02AD94DB8}" type="sibTrans" cxnId="{1EFB3CE5-2688-4392-8AFB-B9E05C813CA6}">
      <dgm:prSet/>
      <dgm:spPr/>
      <dgm:t>
        <a:bodyPr/>
        <a:lstStyle/>
        <a:p>
          <a:endParaRPr lang="en-US"/>
        </a:p>
      </dgm:t>
    </dgm:pt>
    <dgm:pt modelId="{500EA8DB-C5E0-4829-A256-6A7E4160803E}">
      <dgm:prSet/>
      <dgm:spPr/>
      <dgm:t>
        <a:bodyPr/>
        <a:lstStyle/>
        <a:p>
          <a:r>
            <a:rPr lang="en-US"/>
            <a:t>Tweets are generally more accessible because more people are likely to have a Twitter account than create an account to review a business.</a:t>
          </a:r>
        </a:p>
      </dgm:t>
    </dgm:pt>
    <dgm:pt modelId="{F4E77452-7242-42CE-88B0-F9943BB8B923}" type="parTrans" cxnId="{A95EC089-3B88-4E33-B6DA-2D8D7F2F3477}">
      <dgm:prSet/>
      <dgm:spPr/>
      <dgm:t>
        <a:bodyPr/>
        <a:lstStyle/>
        <a:p>
          <a:endParaRPr lang="en-US"/>
        </a:p>
      </dgm:t>
    </dgm:pt>
    <dgm:pt modelId="{3333331C-DEA0-4D2A-99F2-D45B2E8423B6}" type="sibTrans" cxnId="{A95EC089-3B88-4E33-B6DA-2D8D7F2F3477}">
      <dgm:prSet/>
      <dgm:spPr/>
      <dgm:t>
        <a:bodyPr/>
        <a:lstStyle/>
        <a:p>
          <a:endParaRPr lang="en-US"/>
        </a:p>
      </dgm:t>
    </dgm:pt>
    <dgm:pt modelId="{22E990C1-667E-4C92-A355-55D433A8BF18}">
      <dgm:prSet/>
      <dgm:spPr/>
      <dgm:t>
        <a:bodyPr/>
        <a:lstStyle/>
        <a:p>
          <a:r>
            <a:rPr lang="en-US"/>
            <a:t>Businesses that might not have normally had access to public opinion metrics can use this web app to understand how the public feels about them and what they may need to change.</a:t>
          </a:r>
        </a:p>
      </dgm:t>
    </dgm:pt>
    <dgm:pt modelId="{AADBB0BA-823F-4AC1-A713-2386EBB06F30}" type="parTrans" cxnId="{3275CBBE-7324-456E-A3EB-FF5376C8FC9B}">
      <dgm:prSet/>
      <dgm:spPr/>
      <dgm:t>
        <a:bodyPr/>
        <a:lstStyle/>
        <a:p>
          <a:endParaRPr lang="en-US"/>
        </a:p>
      </dgm:t>
    </dgm:pt>
    <dgm:pt modelId="{119E808B-F4E0-4466-8949-6498D069CDDC}" type="sibTrans" cxnId="{3275CBBE-7324-456E-A3EB-FF5376C8FC9B}">
      <dgm:prSet/>
      <dgm:spPr/>
      <dgm:t>
        <a:bodyPr/>
        <a:lstStyle/>
        <a:p>
          <a:endParaRPr lang="en-US"/>
        </a:p>
      </dgm:t>
    </dgm:pt>
    <dgm:pt modelId="{FA797D28-EAAC-48CF-A5C9-F9922FEAD94D}" type="pres">
      <dgm:prSet presAssocID="{F87F50AA-EAF4-4D44-A216-85144D6A7366}" presName="linear" presStyleCnt="0">
        <dgm:presLayoutVars>
          <dgm:animLvl val="lvl"/>
          <dgm:resizeHandles val="exact"/>
        </dgm:presLayoutVars>
      </dgm:prSet>
      <dgm:spPr/>
    </dgm:pt>
    <dgm:pt modelId="{6500F6B4-66E7-43C3-9363-38B570694743}" type="pres">
      <dgm:prSet presAssocID="{042C5B6F-3894-4929-B614-3874C9C7221B}" presName="parentText" presStyleLbl="node1" presStyleIdx="0" presStyleCnt="4">
        <dgm:presLayoutVars>
          <dgm:chMax val="0"/>
          <dgm:bulletEnabled val="1"/>
        </dgm:presLayoutVars>
      </dgm:prSet>
      <dgm:spPr/>
    </dgm:pt>
    <dgm:pt modelId="{7E3DB9EF-478C-4F43-9BF2-A677D2C42DF4}" type="pres">
      <dgm:prSet presAssocID="{D9508E9A-D957-4EF3-8080-DA20E96ABF56}" presName="spacer" presStyleCnt="0"/>
      <dgm:spPr/>
    </dgm:pt>
    <dgm:pt modelId="{07CBB120-97B4-48F4-B859-28BBC7F1B8F0}" type="pres">
      <dgm:prSet presAssocID="{9C1D7FB7-3C77-4FDD-88F9-87E8501886B9}" presName="parentText" presStyleLbl="node1" presStyleIdx="1" presStyleCnt="4">
        <dgm:presLayoutVars>
          <dgm:chMax val="0"/>
          <dgm:bulletEnabled val="1"/>
        </dgm:presLayoutVars>
      </dgm:prSet>
      <dgm:spPr/>
    </dgm:pt>
    <dgm:pt modelId="{D6509470-3A22-473E-B2F0-9E4E00DA81F1}" type="pres">
      <dgm:prSet presAssocID="{2FB1516A-00D1-4AD2-9229-59F02AD94DB8}" presName="spacer" presStyleCnt="0"/>
      <dgm:spPr/>
    </dgm:pt>
    <dgm:pt modelId="{25134D5C-5AC3-4165-ABFF-D108412EA7A4}" type="pres">
      <dgm:prSet presAssocID="{500EA8DB-C5E0-4829-A256-6A7E4160803E}" presName="parentText" presStyleLbl="node1" presStyleIdx="2" presStyleCnt="4">
        <dgm:presLayoutVars>
          <dgm:chMax val="0"/>
          <dgm:bulletEnabled val="1"/>
        </dgm:presLayoutVars>
      </dgm:prSet>
      <dgm:spPr/>
    </dgm:pt>
    <dgm:pt modelId="{99468D56-5897-4530-8835-E5A1F86926DD}" type="pres">
      <dgm:prSet presAssocID="{3333331C-DEA0-4D2A-99F2-D45B2E8423B6}" presName="spacer" presStyleCnt="0"/>
      <dgm:spPr/>
    </dgm:pt>
    <dgm:pt modelId="{B483A048-9096-49B7-8515-03244DD02299}" type="pres">
      <dgm:prSet presAssocID="{22E990C1-667E-4C92-A355-55D433A8BF18}" presName="parentText" presStyleLbl="node1" presStyleIdx="3" presStyleCnt="4">
        <dgm:presLayoutVars>
          <dgm:chMax val="0"/>
          <dgm:bulletEnabled val="1"/>
        </dgm:presLayoutVars>
      </dgm:prSet>
      <dgm:spPr/>
    </dgm:pt>
  </dgm:ptLst>
  <dgm:cxnLst>
    <dgm:cxn modelId="{CDB6EC3B-D75A-45CF-B8CA-9D52C0259360}" type="presOf" srcId="{22E990C1-667E-4C92-A355-55D433A8BF18}" destId="{B483A048-9096-49B7-8515-03244DD02299}" srcOrd="0" destOrd="0" presId="urn:microsoft.com/office/officeart/2005/8/layout/vList2"/>
    <dgm:cxn modelId="{1A4FBD73-8904-422E-BD45-42218AAFB14C}" type="presOf" srcId="{9C1D7FB7-3C77-4FDD-88F9-87E8501886B9}" destId="{07CBB120-97B4-48F4-B859-28BBC7F1B8F0}" srcOrd="0" destOrd="0" presId="urn:microsoft.com/office/officeart/2005/8/layout/vList2"/>
    <dgm:cxn modelId="{57DCB057-C481-4A3D-B597-472E1057B1AF}" type="presOf" srcId="{042C5B6F-3894-4929-B614-3874C9C7221B}" destId="{6500F6B4-66E7-43C3-9363-38B570694743}" srcOrd="0" destOrd="0" presId="urn:microsoft.com/office/officeart/2005/8/layout/vList2"/>
    <dgm:cxn modelId="{B0A9525A-DD30-4915-B7DF-152882A6A60D}" srcId="{F87F50AA-EAF4-4D44-A216-85144D6A7366}" destId="{042C5B6F-3894-4929-B614-3874C9C7221B}" srcOrd="0" destOrd="0" parTransId="{E052E35B-33A7-470C-9BFF-EEDD11F4C520}" sibTransId="{D9508E9A-D957-4EF3-8080-DA20E96ABF56}"/>
    <dgm:cxn modelId="{A95EC089-3B88-4E33-B6DA-2D8D7F2F3477}" srcId="{F87F50AA-EAF4-4D44-A216-85144D6A7366}" destId="{500EA8DB-C5E0-4829-A256-6A7E4160803E}" srcOrd="2" destOrd="0" parTransId="{F4E77452-7242-42CE-88B0-F9943BB8B923}" sibTransId="{3333331C-DEA0-4D2A-99F2-D45B2E8423B6}"/>
    <dgm:cxn modelId="{3275CBBE-7324-456E-A3EB-FF5376C8FC9B}" srcId="{F87F50AA-EAF4-4D44-A216-85144D6A7366}" destId="{22E990C1-667E-4C92-A355-55D433A8BF18}" srcOrd="3" destOrd="0" parTransId="{AADBB0BA-823F-4AC1-A713-2386EBB06F30}" sibTransId="{119E808B-F4E0-4466-8949-6498D069CDDC}"/>
    <dgm:cxn modelId="{4829A9CF-78F3-45F5-A24A-269CC749F3F9}" type="presOf" srcId="{F87F50AA-EAF4-4D44-A216-85144D6A7366}" destId="{FA797D28-EAAC-48CF-A5C9-F9922FEAD94D}" srcOrd="0" destOrd="0" presId="urn:microsoft.com/office/officeart/2005/8/layout/vList2"/>
    <dgm:cxn modelId="{467F79DF-E769-44C6-9FB0-05359AC29FC3}" type="presOf" srcId="{500EA8DB-C5E0-4829-A256-6A7E4160803E}" destId="{25134D5C-5AC3-4165-ABFF-D108412EA7A4}" srcOrd="0" destOrd="0" presId="urn:microsoft.com/office/officeart/2005/8/layout/vList2"/>
    <dgm:cxn modelId="{1EFB3CE5-2688-4392-8AFB-B9E05C813CA6}" srcId="{F87F50AA-EAF4-4D44-A216-85144D6A7366}" destId="{9C1D7FB7-3C77-4FDD-88F9-87E8501886B9}" srcOrd="1" destOrd="0" parTransId="{AD928107-3B1D-4CE0-9D5C-1FDEB440872F}" sibTransId="{2FB1516A-00D1-4AD2-9229-59F02AD94DB8}"/>
    <dgm:cxn modelId="{A658E76D-D00B-4154-B150-506E589F7032}" type="presParOf" srcId="{FA797D28-EAAC-48CF-A5C9-F9922FEAD94D}" destId="{6500F6B4-66E7-43C3-9363-38B570694743}" srcOrd="0" destOrd="0" presId="urn:microsoft.com/office/officeart/2005/8/layout/vList2"/>
    <dgm:cxn modelId="{DA51532E-1CCD-47FF-9D38-287B1136F48F}" type="presParOf" srcId="{FA797D28-EAAC-48CF-A5C9-F9922FEAD94D}" destId="{7E3DB9EF-478C-4F43-9BF2-A677D2C42DF4}" srcOrd="1" destOrd="0" presId="urn:microsoft.com/office/officeart/2005/8/layout/vList2"/>
    <dgm:cxn modelId="{E0F92749-C628-4BD7-8E31-0E11771762E6}" type="presParOf" srcId="{FA797D28-EAAC-48CF-A5C9-F9922FEAD94D}" destId="{07CBB120-97B4-48F4-B859-28BBC7F1B8F0}" srcOrd="2" destOrd="0" presId="urn:microsoft.com/office/officeart/2005/8/layout/vList2"/>
    <dgm:cxn modelId="{28865EC9-D1ED-4727-BE0C-ED080C412B49}" type="presParOf" srcId="{FA797D28-EAAC-48CF-A5C9-F9922FEAD94D}" destId="{D6509470-3A22-473E-B2F0-9E4E00DA81F1}" srcOrd="3" destOrd="0" presId="urn:microsoft.com/office/officeart/2005/8/layout/vList2"/>
    <dgm:cxn modelId="{EBB7C066-D8FA-4FB1-841C-8AF594319A3D}" type="presParOf" srcId="{FA797D28-EAAC-48CF-A5C9-F9922FEAD94D}" destId="{25134D5C-5AC3-4165-ABFF-D108412EA7A4}" srcOrd="4" destOrd="0" presId="urn:microsoft.com/office/officeart/2005/8/layout/vList2"/>
    <dgm:cxn modelId="{D01AF554-2449-4575-87FA-AA2595D4FF20}" type="presParOf" srcId="{FA797D28-EAAC-48CF-A5C9-F9922FEAD94D}" destId="{99468D56-5897-4530-8835-E5A1F86926DD}" srcOrd="5" destOrd="0" presId="urn:microsoft.com/office/officeart/2005/8/layout/vList2"/>
    <dgm:cxn modelId="{C1A9EB86-36CF-48DF-8F94-508CE71F39F7}" type="presParOf" srcId="{FA797D28-EAAC-48CF-A5C9-F9922FEAD94D}" destId="{B483A048-9096-49B7-8515-03244DD0229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F251A-3555-48E8-8130-BD3AAA9787B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86124A9-3593-450E-BA3A-449459857472}">
      <dgm:prSet/>
      <dgm:spPr/>
      <dgm:t>
        <a:bodyPr/>
        <a:lstStyle/>
        <a:p>
          <a:pPr algn="l" rtl="0">
            <a:lnSpc>
              <a:spcPct val="90000"/>
            </a:lnSpc>
          </a:pPr>
          <a:r>
            <a:rPr lang="en-US"/>
            <a:t>A user will be able to input a keyword which will be used to get results from both Twitter and Google Maps APIs.</a:t>
          </a:r>
        </a:p>
      </dgm:t>
    </dgm:pt>
    <dgm:pt modelId="{731BF992-19D8-442D-937D-C0F6D61A69E7}" type="parTrans" cxnId="{CA8833CD-4CF6-422D-8834-E87DF4A4AC5B}">
      <dgm:prSet/>
      <dgm:spPr/>
      <dgm:t>
        <a:bodyPr/>
        <a:lstStyle/>
        <a:p>
          <a:endParaRPr lang="en-US"/>
        </a:p>
      </dgm:t>
    </dgm:pt>
    <dgm:pt modelId="{B6BF9E1B-179C-4FEC-B229-DA35CF54076D}" type="sibTrans" cxnId="{CA8833CD-4CF6-422D-8834-E87DF4A4AC5B}">
      <dgm:prSet/>
      <dgm:spPr/>
      <dgm:t>
        <a:bodyPr/>
        <a:lstStyle/>
        <a:p>
          <a:endParaRPr lang="en-US"/>
        </a:p>
      </dgm:t>
    </dgm:pt>
    <dgm:pt modelId="{92FFF83A-7B50-4E86-88A1-16705DA0F475}">
      <dgm:prSet/>
      <dgm:spPr/>
      <dgm:t>
        <a:bodyPr/>
        <a:lstStyle/>
        <a:p>
          <a:pPr algn="l">
            <a:lnSpc>
              <a:spcPct val="90000"/>
            </a:lnSpc>
          </a:pPr>
          <a:r>
            <a:rPr lang="en-US"/>
            <a:t>Once the Twitter Data is received, the data will be given to a Sentiment Analysis bot that will infer emotion from each tweet given.</a:t>
          </a:r>
        </a:p>
      </dgm:t>
    </dgm:pt>
    <dgm:pt modelId="{2E0113E5-3D07-4BD3-9C6C-7B6F46948F74}" type="parTrans" cxnId="{159E7B4A-D030-4039-B589-8203B4D7B9ED}">
      <dgm:prSet/>
      <dgm:spPr/>
      <dgm:t>
        <a:bodyPr/>
        <a:lstStyle/>
        <a:p>
          <a:endParaRPr lang="en-US"/>
        </a:p>
      </dgm:t>
    </dgm:pt>
    <dgm:pt modelId="{54E86E72-8E09-4B38-BB85-61887A400747}" type="sibTrans" cxnId="{159E7B4A-D030-4039-B589-8203B4D7B9ED}">
      <dgm:prSet/>
      <dgm:spPr/>
      <dgm:t>
        <a:bodyPr/>
        <a:lstStyle/>
        <a:p>
          <a:endParaRPr lang="en-US"/>
        </a:p>
      </dgm:t>
    </dgm:pt>
    <dgm:pt modelId="{CB91F3EB-5109-4090-A156-2902B7A63C11}">
      <dgm:prSet/>
      <dgm:spPr/>
      <dgm:t>
        <a:bodyPr/>
        <a:lstStyle/>
        <a:p>
          <a:pPr algn="l">
            <a:lnSpc>
              <a:spcPct val="90000"/>
            </a:lnSpc>
          </a:pPr>
          <a:r>
            <a:rPr lang="en-US"/>
            <a:t>Then, data visualizations via D3 will give an interactive breakdown of the overall sentiment expressed by the most recent tweets about the keyword.</a:t>
          </a:r>
        </a:p>
      </dgm:t>
    </dgm:pt>
    <dgm:pt modelId="{0212FDCA-92FE-47F7-A6D6-AD66532F43EF}" type="parTrans" cxnId="{8D746973-6BEE-428A-B05F-71BC6A1B88F6}">
      <dgm:prSet/>
      <dgm:spPr/>
      <dgm:t>
        <a:bodyPr/>
        <a:lstStyle/>
        <a:p>
          <a:endParaRPr lang="en-US"/>
        </a:p>
      </dgm:t>
    </dgm:pt>
    <dgm:pt modelId="{D69128D3-7B95-4A7D-9B11-33C53504A677}" type="sibTrans" cxnId="{8D746973-6BEE-428A-B05F-71BC6A1B88F6}">
      <dgm:prSet/>
      <dgm:spPr/>
      <dgm:t>
        <a:bodyPr/>
        <a:lstStyle/>
        <a:p>
          <a:endParaRPr lang="en-US"/>
        </a:p>
      </dgm:t>
    </dgm:pt>
    <dgm:pt modelId="{6727E433-D235-49A8-9C3B-E1FBAE652F47}">
      <dgm:prSet/>
      <dgm:spPr/>
      <dgm:t>
        <a:bodyPr/>
        <a:lstStyle/>
        <a:p>
          <a:pPr algn="l">
            <a:lnSpc>
              <a:spcPct val="90000"/>
            </a:lnSpc>
          </a:pPr>
          <a:r>
            <a:rPr lang="en-US"/>
            <a:t>This will be correlated with Google Maps data to show locations and ratings of the keyword.</a:t>
          </a:r>
        </a:p>
      </dgm:t>
    </dgm:pt>
    <dgm:pt modelId="{0315AECB-DFC3-4FC9-9529-AE57C4A26840}" type="parTrans" cxnId="{C092CA6C-1D4C-4EE3-9DDC-9A3B0C3E6E0F}">
      <dgm:prSet/>
      <dgm:spPr/>
      <dgm:t>
        <a:bodyPr/>
        <a:lstStyle/>
        <a:p>
          <a:endParaRPr lang="en-US"/>
        </a:p>
      </dgm:t>
    </dgm:pt>
    <dgm:pt modelId="{AAA69584-1284-4D83-99A4-0B9A1715BB06}" type="sibTrans" cxnId="{C092CA6C-1D4C-4EE3-9DDC-9A3B0C3E6E0F}">
      <dgm:prSet/>
      <dgm:spPr/>
      <dgm:t>
        <a:bodyPr/>
        <a:lstStyle/>
        <a:p>
          <a:endParaRPr lang="en-US"/>
        </a:p>
      </dgm:t>
    </dgm:pt>
    <dgm:pt modelId="{179D4231-BC5F-43B0-9D7A-19A0095257A4}" type="pres">
      <dgm:prSet presAssocID="{6A1F251A-3555-48E8-8130-BD3AAA9787BC}" presName="outerComposite" presStyleCnt="0">
        <dgm:presLayoutVars>
          <dgm:chMax val="5"/>
          <dgm:dir/>
          <dgm:resizeHandles val="exact"/>
        </dgm:presLayoutVars>
      </dgm:prSet>
      <dgm:spPr/>
    </dgm:pt>
    <dgm:pt modelId="{60C71270-5C08-4F1C-B632-D97E381189FE}" type="pres">
      <dgm:prSet presAssocID="{6A1F251A-3555-48E8-8130-BD3AAA9787BC}" presName="dummyMaxCanvas" presStyleCnt="0">
        <dgm:presLayoutVars/>
      </dgm:prSet>
      <dgm:spPr/>
    </dgm:pt>
    <dgm:pt modelId="{2E6C5D0E-BC29-4B21-B879-37BD7A7DF98A}" type="pres">
      <dgm:prSet presAssocID="{6A1F251A-3555-48E8-8130-BD3AAA9787BC}" presName="FourNodes_1" presStyleLbl="node1" presStyleIdx="0" presStyleCnt="4">
        <dgm:presLayoutVars>
          <dgm:bulletEnabled val="1"/>
        </dgm:presLayoutVars>
      </dgm:prSet>
      <dgm:spPr/>
    </dgm:pt>
    <dgm:pt modelId="{0DB3E1D0-BEDE-4932-9F12-18F12C8E187F}" type="pres">
      <dgm:prSet presAssocID="{6A1F251A-3555-48E8-8130-BD3AAA9787BC}" presName="FourNodes_2" presStyleLbl="node1" presStyleIdx="1" presStyleCnt="4">
        <dgm:presLayoutVars>
          <dgm:bulletEnabled val="1"/>
        </dgm:presLayoutVars>
      </dgm:prSet>
      <dgm:spPr/>
    </dgm:pt>
    <dgm:pt modelId="{D6EADAEE-064F-43FB-B0AC-42F7AE16048D}" type="pres">
      <dgm:prSet presAssocID="{6A1F251A-3555-48E8-8130-BD3AAA9787BC}" presName="FourNodes_3" presStyleLbl="node1" presStyleIdx="2" presStyleCnt="4">
        <dgm:presLayoutVars>
          <dgm:bulletEnabled val="1"/>
        </dgm:presLayoutVars>
      </dgm:prSet>
      <dgm:spPr/>
    </dgm:pt>
    <dgm:pt modelId="{33F0FABB-F176-44B9-9CD9-0DE96DB1DDCC}" type="pres">
      <dgm:prSet presAssocID="{6A1F251A-3555-48E8-8130-BD3AAA9787BC}" presName="FourNodes_4" presStyleLbl="node1" presStyleIdx="3" presStyleCnt="4">
        <dgm:presLayoutVars>
          <dgm:bulletEnabled val="1"/>
        </dgm:presLayoutVars>
      </dgm:prSet>
      <dgm:spPr/>
    </dgm:pt>
    <dgm:pt modelId="{5C90721F-10C9-42AF-99B2-2C74E43BFE37}" type="pres">
      <dgm:prSet presAssocID="{6A1F251A-3555-48E8-8130-BD3AAA9787BC}" presName="FourConn_1-2" presStyleLbl="fgAccFollowNode1" presStyleIdx="0" presStyleCnt="3">
        <dgm:presLayoutVars>
          <dgm:bulletEnabled val="1"/>
        </dgm:presLayoutVars>
      </dgm:prSet>
      <dgm:spPr/>
    </dgm:pt>
    <dgm:pt modelId="{23A341DD-B774-4ED5-A249-96ACBC9FBB87}" type="pres">
      <dgm:prSet presAssocID="{6A1F251A-3555-48E8-8130-BD3AAA9787BC}" presName="FourConn_2-3" presStyleLbl="fgAccFollowNode1" presStyleIdx="1" presStyleCnt="3">
        <dgm:presLayoutVars>
          <dgm:bulletEnabled val="1"/>
        </dgm:presLayoutVars>
      </dgm:prSet>
      <dgm:spPr/>
    </dgm:pt>
    <dgm:pt modelId="{45C954F2-85E0-47F3-93B2-C49A88C4782C}" type="pres">
      <dgm:prSet presAssocID="{6A1F251A-3555-48E8-8130-BD3AAA9787BC}" presName="FourConn_3-4" presStyleLbl="fgAccFollowNode1" presStyleIdx="2" presStyleCnt="3">
        <dgm:presLayoutVars>
          <dgm:bulletEnabled val="1"/>
        </dgm:presLayoutVars>
      </dgm:prSet>
      <dgm:spPr/>
    </dgm:pt>
    <dgm:pt modelId="{147EF7E8-F614-47BA-8A65-9EF377536C42}" type="pres">
      <dgm:prSet presAssocID="{6A1F251A-3555-48E8-8130-BD3AAA9787BC}" presName="FourNodes_1_text" presStyleLbl="node1" presStyleIdx="3" presStyleCnt="4">
        <dgm:presLayoutVars>
          <dgm:bulletEnabled val="1"/>
        </dgm:presLayoutVars>
      </dgm:prSet>
      <dgm:spPr/>
    </dgm:pt>
    <dgm:pt modelId="{B0E0FC53-3009-42A7-8962-BD941ED43696}" type="pres">
      <dgm:prSet presAssocID="{6A1F251A-3555-48E8-8130-BD3AAA9787BC}" presName="FourNodes_2_text" presStyleLbl="node1" presStyleIdx="3" presStyleCnt="4">
        <dgm:presLayoutVars>
          <dgm:bulletEnabled val="1"/>
        </dgm:presLayoutVars>
      </dgm:prSet>
      <dgm:spPr/>
    </dgm:pt>
    <dgm:pt modelId="{81996E79-BB2B-4D8C-8F55-6F76023C733B}" type="pres">
      <dgm:prSet presAssocID="{6A1F251A-3555-48E8-8130-BD3AAA9787BC}" presName="FourNodes_3_text" presStyleLbl="node1" presStyleIdx="3" presStyleCnt="4">
        <dgm:presLayoutVars>
          <dgm:bulletEnabled val="1"/>
        </dgm:presLayoutVars>
      </dgm:prSet>
      <dgm:spPr/>
    </dgm:pt>
    <dgm:pt modelId="{50D6F2F5-C474-4D0B-850E-99541C54342B}" type="pres">
      <dgm:prSet presAssocID="{6A1F251A-3555-48E8-8130-BD3AAA9787BC}" presName="FourNodes_4_text" presStyleLbl="node1" presStyleIdx="3" presStyleCnt="4">
        <dgm:presLayoutVars>
          <dgm:bulletEnabled val="1"/>
        </dgm:presLayoutVars>
      </dgm:prSet>
      <dgm:spPr/>
    </dgm:pt>
  </dgm:ptLst>
  <dgm:cxnLst>
    <dgm:cxn modelId="{5E527119-9031-4B29-A278-69490FAB1B47}" type="presOf" srcId="{6727E433-D235-49A8-9C3B-E1FBAE652F47}" destId="{33F0FABB-F176-44B9-9CD9-0DE96DB1DDCC}" srcOrd="0" destOrd="0" presId="urn:microsoft.com/office/officeart/2005/8/layout/vProcess5"/>
    <dgm:cxn modelId="{5956411E-0CCE-42AA-B8D6-EE75555B9428}" type="presOf" srcId="{B6BF9E1B-179C-4FEC-B229-DA35CF54076D}" destId="{5C90721F-10C9-42AF-99B2-2C74E43BFE37}" srcOrd="0" destOrd="0" presId="urn:microsoft.com/office/officeart/2005/8/layout/vProcess5"/>
    <dgm:cxn modelId="{A2299329-3769-4A7B-B2B3-C1C05BB3A1A4}" type="presOf" srcId="{A86124A9-3593-450E-BA3A-449459857472}" destId="{147EF7E8-F614-47BA-8A65-9EF377536C42}" srcOrd="1" destOrd="0" presId="urn:microsoft.com/office/officeart/2005/8/layout/vProcess5"/>
    <dgm:cxn modelId="{A22C9A2F-0092-4B26-B5EF-1D02174B1560}" type="presOf" srcId="{92FFF83A-7B50-4E86-88A1-16705DA0F475}" destId="{B0E0FC53-3009-42A7-8962-BD941ED43696}" srcOrd="1" destOrd="0" presId="urn:microsoft.com/office/officeart/2005/8/layout/vProcess5"/>
    <dgm:cxn modelId="{8C91D85F-DAF2-42BD-8E21-6091BB3D8766}" type="presOf" srcId="{A86124A9-3593-450E-BA3A-449459857472}" destId="{2E6C5D0E-BC29-4B21-B879-37BD7A7DF98A}" srcOrd="0" destOrd="0" presId="urn:microsoft.com/office/officeart/2005/8/layout/vProcess5"/>
    <dgm:cxn modelId="{159E7B4A-D030-4039-B589-8203B4D7B9ED}" srcId="{6A1F251A-3555-48E8-8130-BD3AAA9787BC}" destId="{92FFF83A-7B50-4E86-88A1-16705DA0F475}" srcOrd="1" destOrd="0" parTransId="{2E0113E5-3D07-4BD3-9C6C-7B6F46948F74}" sibTransId="{54E86E72-8E09-4B38-BB85-61887A400747}"/>
    <dgm:cxn modelId="{C092CA6C-1D4C-4EE3-9DDC-9A3B0C3E6E0F}" srcId="{6A1F251A-3555-48E8-8130-BD3AAA9787BC}" destId="{6727E433-D235-49A8-9C3B-E1FBAE652F47}" srcOrd="3" destOrd="0" parTransId="{0315AECB-DFC3-4FC9-9529-AE57C4A26840}" sibTransId="{AAA69584-1284-4D83-99A4-0B9A1715BB06}"/>
    <dgm:cxn modelId="{A6A81852-B74A-4AF1-95E1-DDC00D4FFB0A}" type="presOf" srcId="{CB91F3EB-5109-4090-A156-2902B7A63C11}" destId="{81996E79-BB2B-4D8C-8F55-6F76023C733B}" srcOrd="1" destOrd="0" presId="urn:microsoft.com/office/officeart/2005/8/layout/vProcess5"/>
    <dgm:cxn modelId="{A99EDA72-7F0E-419C-8FC6-A15E0F2E982B}" type="presOf" srcId="{6727E433-D235-49A8-9C3B-E1FBAE652F47}" destId="{50D6F2F5-C474-4D0B-850E-99541C54342B}" srcOrd="1" destOrd="0" presId="urn:microsoft.com/office/officeart/2005/8/layout/vProcess5"/>
    <dgm:cxn modelId="{8D746973-6BEE-428A-B05F-71BC6A1B88F6}" srcId="{6A1F251A-3555-48E8-8130-BD3AAA9787BC}" destId="{CB91F3EB-5109-4090-A156-2902B7A63C11}" srcOrd="2" destOrd="0" parTransId="{0212FDCA-92FE-47F7-A6D6-AD66532F43EF}" sibTransId="{D69128D3-7B95-4A7D-9B11-33C53504A677}"/>
    <dgm:cxn modelId="{470E9AA4-B74D-4E2E-A757-CDA0644CBF20}" type="presOf" srcId="{CB91F3EB-5109-4090-A156-2902B7A63C11}" destId="{D6EADAEE-064F-43FB-B0AC-42F7AE16048D}" srcOrd="0" destOrd="0" presId="urn:microsoft.com/office/officeart/2005/8/layout/vProcess5"/>
    <dgm:cxn modelId="{3FCD4BAF-385A-4158-9B88-C4E3A244A5FD}" type="presOf" srcId="{D69128D3-7B95-4A7D-9B11-33C53504A677}" destId="{45C954F2-85E0-47F3-93B2-C49A88C4782C}" srcOrd="0" destOrd="0" presId="urn:microsoft.com/office/officeart/2005/8/layout/vProcess5"/>
    <dgm:cxn modelId="{CA8833CD-4CF6-422D-8834-E87DF4A4AC5B}" srcId="{6A1F251A-3555-48E8-8130-BD3AAA9787BC}" destId="{A86124A9-3593-450E-BA3A-449459857472}" srcOrd="0" destOrd="0" parTransId="{731BF992-19D8-442D-937D-C0F6D61A69E7}" sibTransId="{B6BF9E1B-179C-4FEC-B229-DA35CF54076D}"/>
    <dgm:cxn modelId="{A8A713DC-C59F-4ABE-9C5B-37DAF850C6B4}" type="presOf" srcId="{92FFF83A-7B50-4E86-88A1-16705DA0F475}" destId="{0DB3E1D0-BEDE-4932-9F12-18F12C8E187F}" srcOrd="0" destOrd="0" presId="urn:microsoft.com/office/officeart/2005/8/layout/vProcess5"/>
    <dgm:cxn modelId="{0DA9E9E6-AACF-47AC-9A3F-6D6DF6EE16C0}" type="presOf" srcId="{6A1F251A-3555-48E8-8130-BD3AAA9787BC}" destId="{179D4231-BC5F-43B0-9D7A-19A0095257A4}" srcOrd="0" destOrd="0" presId="urn:microsoft.com/office/officeart/2005/8/layout/vProcess5"/>
    <dgm:cxn modelId="{AE4E34ED-93B9-47C1-A3CA-A0FAE3CADD00}" type="presOf" srcId="{54E86E72-8E09-4B38-BB85-61887A400747}" destId="{23A341DD-B774-4ED5-A249-96ACBC9FBB87}" srcOrd="0" destOrd="0" presId="urn:microsoft.com/office/officeart/2005/8/layout/vProcess5"/>
    <dgm:cxn modelId="{17601723-A9A1-46FB-ACC5-5A19732A9659}" type="presParOf" srcId="{179D4231-BC5F-43B0-9D7A-19A0095257A4}" destId="{60C71270-5C08-4F1C-B632-D97E381189FE}" srcOrd="0" destOrd="0" presId="urn:microsoft.com/office/officeart/2005/8/layout/vProcess5"/>
    <dgm:cxn modelId="{DD420185-DDB7-40D2-8A50-1F31DF3B6ADF}" type="presParOf" srcId="{179D4231-BC5F-43B0-9D7A-19A0095257A4}" destId="{2E6C5D0E-BC29-4B21-B879-37BD7A7DF98A}" srcOrd="1" destOrd="0" presId="urn:microsoft.com/office/officeart/2005/8/layout/vProcess5"/>
    <dgm:cxn modelId="{1C5F24EC-E090-43FD-AD2F-CE2DF05C9216}" type="presParOf" srcId="{179D4231-BC5F-43B0-9D7A-19A0095257A4}" destId="{0DB3E1D0-BEDE-4932-9F12-18F12C8E187F}" srcOrd="2" destOrd="0" presId="urn:microsoft.com/office/officeart/2005/8/layout/vProcess5"/>
    <dgm:cxn modelId="{5A6146DB-E40F-4C60-8EE6-A5A66F2D8B30}" type="presParOf" srcId="{179D4231-BC5F-43B0-9D7A-19A0095257A4}" destId="{D6EADAEE-064F-43FB-B0AC-42F7AE16048D}" srcOrd="3" destOrd="0" presId="urn:microsoft.com/office/officeart/2005/8/layout/vProcess5"/>
    <dgm:cxn modelId="{151EFAA3-DFBB-4A04-BB54-65C9A700978B}" type="presParOf" srcId="{179D4231-BC5F-43B0-9D7A-19A0095257A4}" destId="{33F0FABB-F176-44B9-9CD9-0DE96DB1DDCC}" srcOrd="4" destOrd="0" presId="urn:microsoft.com/office/officeart/2005/8/layout/vProcess5"/>
    <dgm:cxn modelId="{11D74F4B-A6AF-4FDB-9603-3D7CADFC5FE6}" type="presParOf" srcId="{179D4231-BC5F-43B0-9D7A-19A0095257A4}" destId="{5C90721F-10C9-42AF-99B2-2C74E43BFE37}" srcOrd="5" destOrd="0" presId="urn:microsoft.com/office/officeart/2005/8/layout/vProcess5"/>
    <dgm:cxn modelId="{8C56536C-FF49-4D60-AEEB-7D8E8B75F6CE}" type="presParOf" srcId="{179D4231-BC5F-43B0-9D7A-19A0095257A4}" destId="{23A341DD-B774-4ED5-A249-96ACBC9FBB87}" srcOrd="6" destOrd="0" presId="urn:microsoft.com/office/officeart/2005/8/layout/vProcess5"/>
    <dgm:cxn modelId="{3F7C2C52-809A-4283-84F6-FC3042407806}" type="presParOf" srcId="{179D4231-BC5F-43B0-9D7A-19A0095257A4}" destId="{45C954F2-85E0-47F3-93B2-C49A88C4782C}" srcOrd="7" destOrd="0" presId="urn:microsoft.com/office/officeart/2005/8/layout/vProcess5"/>
    <dgm:cxn modelId="{4E991E46-D095-457F-B9AA-3C8274C41640}" type="presParOf" srcId="{179D4231-BC5F-43B0-9D7A-19A0095257A4}" destId="{147EF7E8-F614-47BA-8A65-9EF377536C42}" srcOrd="8" destOrd="0" presId="urn:microsoft.com/office/officeart/2005/8/layout/vProcess5"/>
    <dgm:cxn modelId="{73E8FF83-3969-40D9-81D3-186C449DB3C0}" type="presParOf" srcId="{179D4231-BC5F-43B0-9D7A-19A0095257A4}" destId="{B0E0FC53-3009-42A7-8962-BD941ED43696}" srcOrd="9" destOrd="0" presId="urn:microsoft.com/office/officeart/2005/8/layout/vProcess5"/>
    <dgm:cxn modelId="{8750700C-FD75-4156-8DA8-1A31E2AEF9BB}" type="presParOf" srcId="{179D4231-BC5F-43B0-9D7A-19A0095257A4}" destId="{81996E79-BB2B-4D8C-8F55-6F76023C733B}" srcOrd="10" destOrd="0" presId="urn:microsoft.com/office/officeart/2005/8/layout/vProcess5"/>
    <dgm:cxn modelId="{F2C0C011-FDB7-44F2-A4A5-3469855B36F4}" type="presParOf" srcId="{179D4231-BC5F-43B0-9D7A-19A0095257A4}" destId="{50D6F2F5-C474-4D0B-850E-99541C54342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B99424-4BB5-44A3-845B-EABAC1786EE2}"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009A9A3D-FEEC-44D2-9369-E357E05AB92C}">
      <dgm:prSet/>
      <dgm:spPr/>
      <dgm:t>
        <a:bodyPr/>
        <a:lstStyle/>
        <a:p>
          <a:r>
            <a:rPr lang="en-US" b="1"/>
            <a:t>Twitter API</a:t>
          </a:r>
          <a:endParaRPr lang="en-US"/>
        </a:p>
      </dgm:t>
    </dgm:pt>
    <dgm:pt modelId="{7D6115DB-0796-4E24-8F3E-30E490797299}" type="parTrans" cxnId="{F860A2B1-4019-468B-8FBF-753DB80D8A35}">
      <dgm:prSet/>
      <dgm:spPr/>
      <dgm:t>
        <a:bodyPr/>
        <a:lstStyle/>
        <a:p>
          <a:endParaRPr lang="en-US"/>
        </a:p>
      </dgm:t>
    </dgm:pt>
    <dgm:pt modelId="{FB3EB6AF-23A2-42D3-B5B3-038ABB9F3DF0}" type="sibTrans" cxnId="{F860A2B1-4019-468B-8FBF-753DB80D8A35}">
      <dgm:prSet/>
      <dgm:spPr/>
      <dgm:t>
        <a:bodyPr/>
        <a:lstStyle/>
        <a:p>
          <a:endParaRPr lang="en-US"/>
        </a:p>
      </dgm:t>
    </dgm:pt>
    <dgm:pt modelId="{BEB3208D-0991-42BC-9000-07A8D96E91B6}">
      <dgm:prSet/>
      <dgm:spPr/>
      <dgm:t>
        <a:bodyPr/>
        <a:lstStyle/>
        <a:p>
          <a:r>
            <a:rPr lang="en-US"/>
            <a:t>Twitter provides an API that allows (non-elevated) developers to gather the most recent 100 tweets and the metadata a tweeter allows Twitter to make visible.</a:t>
          </a:r>
        </a:p>
      </dgm:t>
    </dgm:pt>
    <dgm:pt modelId="{4A641F5A-5A59-4F04-A873-2956F22C721E}" type="parTrans" cxnId="{F6FEF68A-CE7A-469A-8C2B-9B785963E1C2}">
      <dgm:prSet/>
      <dgm:spPr/>
      <dgm:t>
        <a:bodyPr/>
        <a:lstStyle/>
        <a:p>
          <a:endParaRPr lang="en-US"/>
        </a:p>
      </dgm:t>
    </dgm:pt>
    <dgm:pt modelId="{D16EC42C-FC5A-4D30-9242-9E9C3E106B9C}" type="sibTrans" cxnId="{F6FEF68A-CE7A-469A-8C2B-9B785963E1C2}">
      <dgm:prSet/>
      <dgm:spPr/>
      <dgm:t>
        <a:bodyPr/>
        <a:lstStyle/>
        <a:p>
          <a:endParaRPr lang="en-US"/>
        </a:p>
      </dgm:t>
    </dgm:pt>
    <dgm:pt modelId="{55EA63DC-AB75-40D0-B548-5C74390B9958}">
      <dgm:prSet/>
      <dgm:spPr/>
      <dgm:t>
        <a:bodyPr/>
        <a:lstStyle/>
        <a:p>
          <a:r>
            <a:rPr lang="en-US" b="1"/>
            <a:t>Google API</a:t>
          </a:r>
          <a:endParaRPr lang="en-US"/>
        </a:p>
      </dgm:t>
    </dgm:pt>
    <dgm:pt modelId="{4F5A1B8A-C4D0-435B-93C4-390D3002B2FB}" type="parTrans" cxnId="{DF4D5F62-99B5-4EFF-96F2-1022A885108F}">
      <dgm:prSet/>
      <dgm:spPr/>
      <dgm:t>
        <a:bodyPr/>
        <a:lstStyle/>
        <a:p>
          <a:endParaRPr lang="en-US"/>
        </a:p>
      </dgm:t>
    </dgm:pt>
    <dgm:pt modelId="{863B9020-40C1-4F24-928A-F47C92CD36C4}" type="sibTrans" cxnId="{DF4D5F62-99B5-4EFF-96F2-1022A885108F}">
      <dgm:prSet/>
      <dgm:spPr/>
      <dgm:t>
        <a:bodyPr/>
        <a:lstStyle/>
        <a:p>
          <a:endParaRPr lang="en-US"/>
        </a:p>
      </dgm:t>
    </dgm:pt>
    <dgm:pt modelId="{9A776E79-191C-4261-A357-DB98057E85DA}">
      <dgm:prSet/>
      <dgm:spPr/>
      <dgm:t>
        <a:bodyPr/>
        <a:lstStyle/>
        <a:p>
          <a:r>
            <a:rPr lang="en-US"/>
            <a:t>The Google API provides location and review data for the businesses hosted on their map</a:t>
          </a:r>
        </a:p>
      </dgm:t>
    </dgm:pt>
    <dgm:pt modelId="{7D47788E-63B3-45E5-84B3-4C2274BF67B1}" type="parTrans" cxnId="{E9B05C29-C2C6-4CC2-A3C9-46A80804D08D}">
      <dgm:prSet/>
      <dgm:spPr/>
      <dgm:t>
        <a:bodyPr/>
        <a:lstStyle/>
        <a:p>
          <a:endParaRPr lang="en-US"/>
        </a:p>
      </dgm:t>
    </dgm:pt>
    <dgm:pt modelId="{E9733915-7DB5-4CA9-8BF8-3AF34BD4010E}" type="sibTrans" cxnId="{E9B05C29-C2C6-4CC2-A3C9-46A80804D08D}">
      <dgm:prSet/>
      <dgm:spPr/>
      <dgm:t>
        <a:bodyPr/>
        <a:lstStyle/>
        <a:p>
          <a:endParaRPr lang="en-US"/>
        </a:p>
      </dgm:t>
    </dgm:pt>
    <dgm:pt modelId="{849E22F9-DEC4-4E18-AC0E-B6CD726A6D79}">
      <dgm:prSet/>
      <dgm:spPr/>
      <dgm:t>
        <a:bodyPr/>
        <a:lstStyle/>
        <a:p>
          <a:r>
            <a:rPr lang="en-US" b="1"/>
            <a:t>Sentiment Analysis</a:t>
          </a:r>
          <a:endParaRPr lang="en-US"/>
        </a:p>
      </dgm:t>
    </dgm:pt>
    <dgm:pt modelId="{AC438555-37F3-4DFB-90DA-08C6C41C8D50}" type="parTrans" cxnId="{C6361E24-A8F4-4ACF-BA63-B7D73D8A212F}">
      <dgm:prSet/>
      <dgm:spPr/>
      <dgm:t>
        <a:bodyPr/>
        <a:lstStyle/>
        <a:p>
          <a:endParaRPr lang="en-US"/>
        </a:p>
      </dgm:t>
    </dgm:pt>
    <dgm:pt modelId="{E055628A-61E7-4186-A155-DC7635D3B749}" type="sibTrans" cxnId="{C6361E24-A8F4-4ACF-BA63-B7D73D8A212F}">
      <dgm:prSet/>
      <dgm:spPr/>
      <dgm:t>
        <a:bodyPr/>
        <a:lstStyle/>
        <a:p>
          <a:endParaRPr lang="en-US"/>
        </a:p>
      </dgm:t>
    </dgm:pt>
    <dgm:pt modelId="{2E6E146B-FE31-434D-92C7-9D7B88F3795A}">
      <dgm:prSet/>
      <dgm:spPr/>
      <dgm:t>
        <a:bodyPr/>
        <a:lstStyle/>
        <a:p>
          <a:r>
            <a:rPr lang="en-US"/>
            <a:t>Sentiment Analysis is a form of NLP that can infer emotion from a text prompt without manual input</a:t>
          </a:r>
        </a:p>
      </dgm:t>
    </dgm:pt>
    <dgm:pt modelId="{154BF91D-071B-4F0A-B1BA-925C556653E7}" type="parTrans" cxnId="{5D6F0090-03B5-479A-A3A2-421D2AA0D278}">
      <dgm:prSet/>
      <dgm:spPr/>
      <dgm:t>
        <a:bodyPr/>
        <a:lstStyle/>
        <a:p>
          <a:endParaRPr lang="en-US"/>
        </a:p>
      </dgm:t>
    </dgm:pt>
    <dgm:pt modelId="{8C4B46EB-9B6B-482E-887E-217FEFC6086E}" type="sibTrans" cxnId="{5D6F0090-03B5-479A-A3A2-421D2AA0D278}">
      <dgm:prSet/>
      <dgm:spPr/>
      <dgm:t>
        <a:bodyPr/>
        <a:lstStyle/>
        <a:p>
          <a:endParaRPr lang="en-US"/>
        </a:p>
      </dgm:t>
    </dgm:pt>
    <dgm:pt modelId="{3EBB922B-8473-4DA4-8D29-8BE6F2BCEFD3}">
      <dgm:prSet/>
      <dgm:spPr/>
      <dgm:t>
        <a:bodyPr/>
        <a:lstStyle/>
        <a:p>
          <a:r>
            <a:rPr lang="en-US" b="1"/>
            <a:t>D3</a:t>
          </a:r>
          <a:endParaRPr lang="en-US"/>
        </a:p>
      </dgm:t>
    </dgm:pt>
    <dgm:pt modelId="{6B50DFD7-8B29-4A37-A1CC-D21F9042D1E0}" type="parTrans" cxnId="{DF323A7E-5E76-4EAE-A93E-CCDA30347C53}">
      <dgm:prSet/>
      <dgm:spPr/>
      <dgm:t>
        <a:bodyPr/>
        <a:lstStyle/>
        <a:p>
          <a:endParaRPr lang="en-US"/>
        </a:p>
      </dgm:t>
    </dgm:pt>
    <dgm:pt modelId="{E972B3AE-2CA1-4F3E-AF4B-520BA3EC283D}" type="sibTrans" cxnId="{DF323A7E-5E76-4EAE-A93E-CCDA30347C53}">
      <dgm:prSet/>
      <dgm:spPr/>
      <dgm:t>
        <a:bodyPr/>
        <a:lstStyle/>
        <a:p>
          <a:endParaRPr lang="en-US"/>
        </a:p>
      </dgm:t>
    </dgm:pt>
    <dgm:pt modelId="{4C0807D9-0FA3-43F1-B564-8D38191E177E}">
      <dgm:prSet/>
      <dgm:spPr/>
      <dgm:t>
        <a:bodyPr/>
        <a:lstStyle/>
        <a:p>
          <a:r>
            <a:rPr lang="en-US"/>
            <a:t>D3 is a visualization library that allows developers to quickly create intuitive, interactive data visualizations</a:t>
          </a:r>
        </a:p>
      </dgm:t>
    </dgm:pt>
    <dgm:pt modelId="{A63BFD31-D588-4526-8FDD-31490B67F69D}" type="parTrans" cxnId="{FC3FC5B2-1C0D-4C0A-823D-765217F2B712}">
      <dgm:prSet/>
      <dgm:spPr/>
      <dgm:t>
        <a:bodyPr/>
        <a:lstStyle/>
        <a:p>
          <a:endParaRPr lang="en-US"/>
        </a:p>
      </dgm:t>
    </dgm:pt>
    <dgm:pt modelId="{6CFD3847-FADD-4A7D-9A10-BDD9AB77348E}" type="sibTrans" cxnId="{FC3FC5B2-1C0D-4C0A-823D-765217F2B712}">
      <dgm:prSet/>
      <dgm:spPr/>
      <dgm:t>
        <a:bodyPr/>
        <a:lstStyle/>
        <a:p>
          <a:endParaRPr lang="en-US"/>
        </a:p>
      </dgm:t>
    </dgm:pt>
    <dgm:pt modelId="{C7978FB6-4C41-4EC9-B38E-6B1B7893485C}" type="pres">
      <dgm:prSet presAssocID="{7EB99424-4BB5-44A3-845B-EABAC1786EE2}" presName="Name0" presStyleCnt="0">
        <dgm:presLayoutVars>
          <dgm:dir/>
          <dgm:animLvl val="lvl"/>
          <dgm:resizeHandles val="exact"/>
        </dgm:presLayoutVars>
      </dgm:prSet>
      <dgm:spPr/>
    </dgm:pt>
    <dgm:pt modelId="{A2F333B8-A5D4-4E91-942F-570FD030A7A9}" type="pres">
      <dgm:prSet presAssocID="{009A9A3D-FEEC-44D2-9369-E357E05AB92C}" presName="composite" presStyleCnt="0"/>
      <dgm:spPr/>
    </dgm:pt>
    <dgm:pt modelId="{95B734BF-E4D9-4ACF-9E4D-37B19CC1CC8C}" type="pres">
      <dgm:prSet presAssocID="{009A9A3D-FEEC-44D2-9369-E357E05AB92C}" presName="parTx" presStyleLbl="alignNode1" presStyleIdx="0" presStyleCnt="4">
        <dgm:presLayoutVars>
          <dgm:chMax val="0"/>
          <dgm:chPref val="0"/>
          <dgm:bulletEnabled val="1"/>
        </dgm:presLayoutVars>
      </dgm:prSet>
      <dgm:spPr/>
    </dgm:pt>
    <dgm:pt modelId="{0B2904B1-2014-4090-852D-D7B1CBDEA34A}" type="pres">
      <dgm:prSet presAssocID="{009A9A3D-FEEC-44D2-9369-E357E05AB92C}" presName="desTx" presStyleLbl="alignAccFollowNode1" presStyleIdx="0" presStyleCnt="4">
        <dgm:presLayoutVars>
          <dgm:bulletEnabled val="1"/>
        </dgm:presLayoutVars>
      </dgm:prSet>
      <dgm:spPr/>
    </dgm:pt>
    <dgm:pt modelId="{BA6A2998-CAA4-4001-B6DF-EB8DB766018D}" type="pres">
      <dgm:prSet presAssocID="{FB3EB6AF-23A2-42D3-B5B3-038ABB9F3DF0}" presName="space" presStyleCnt="0"/>
      <dgm:spPr/>
    </dgm:pt>
    <dgm:pt modelId="{55573ACC-C667-46EA-AB4A-B3F080A633D1}" type="pres">
      <dgm:prSet presAssocID="{55EA63DC-AB75-40D0-B548-5C74390B9958}" presName="composite" presStyleCnt="0"/>
      <dgm:spPr/>
    </dgm:pt>
    <dgm:pt modelId="{3E3F661B-7115-4F36-A5B0-EED19E2342C3}" type="pres">
      <dgm:prSet presAssocID="{55EA63DC-AB75-40D0-B548-5C74390B9958}" presName="parTx" presStyleLbl="alignNode1" presStyleIdx="1" presStyleCnt="4">
        <dgm:presLayoutVars>
          <dgm:chMax val="0"/>
          <dgm:chPref val="0"/>
          <dgm:bulletEnabled val="1"/>
        </dgm:presLayoutVars>
      </dgm:prSet>
      <dgm:spPr/>
    </dgm:pt>
    <dgm:pt modelId="{3456735A-A0ED-442F-93F1-9FAECC91CC3E}" type="pres">
      <dgm:prSet presAssocID="{55EA63DC-AB75-40D0-B548-5C74390B9958}" presName="desTx" presStyleLbl="alignAccFollowNode1" presStyleIdx="1" presStyleCnt="4">
        <dgm:presLayoutVars>
          <dgm:bulletEnabled val="1"/>
        </dgm:presLayoutVars>
      </dgm:prSet>
      <dgm:spPr/>
    </dgm:pt>
    <dgm:pt modelId="{9DF3CBD8-BD38-416E-9EF6-94D48E6E3D95}" type="pres">
      <dgm:prSet presAssocID="{863B9020-40C1-4F24-928A-F47C92CD36C4}" presName="space" presStyleCnt="0"/>
      <dgm:spPr/>
    </dgm:pt>
    <dgm:pt modelId="{AEDB9442-146A-49E3-AB9D-682650BF46B5}" type="pres">
      <dgm:prSet presAssocID="{849E22F9-DEC4-4E18-AC0E-B6CD726A6D79}" presName="composite" presStyleCnt="0"/>
      <dgm:spPr/>
    </dgm:pt>
    <dgm:pt modelId="{A86152E8-827C-40AB-9626-98DAF9F92055}" type="pres">
      <dgm:prSet presAssocID="{849E22F9-DEC4-4E18-AC0E-B6CD726A6D79}" presName="parTx" presStyleLbl="alignNode1" presStyleIdx="2" presStyleCnt="4">
        <dgm:presLayoutVars>
          <dgm:chMax val="0"/>
          <dgm:chPref val="0"/>
          <dgm:bulletEnabled val="1"/>
        </dgm:presLayoutVars>
      </dgm:prSet>
      <dgm:spPr/>
    </dgm:pt>
    <dgm:pt modelId="{6729CACA-0135-4351-88E7-021606CBC0BC}" type="pres">
      <dgm:prSet presAssocID="{849E22F9-DEC4-4E18-AC0E-B6CD726A6D79}" presName="desTx" presStyleLbl="alignAccFollowNode1" presStyleIdx="2" presStyleCnt="4">
        <dgm:presLayoutVars>
          <dgm:bulletEnabled val="1"/>
        </dgm:presLayoutVars>
      </dgm:prSet>
      <dgm:spPr/>
    </dgm:pt>
    <dgm:pt modelId="{7C0A8D53-B33A-411F-8BE9-AA40A1A4ED8F}" type="pres">
      <dgm:prSet presAssocID="{E055628A-61E7-4186-A155-DC7635D3B749}" presName="space" presStyleCnt="0"/>
      <dgm:spPr/>
    </dgm:pt>
    <dgm:pt modelId="{0079F40D-2210-4315-ACCF-EF2E637EB009}" type="pres">
      <dgm:prSet presAssocID="{3EBB922B-8473-4DA4-8D29-8BE6F2BCEFD3}" presName="composite" presStyleCnt="0"/>
      <dgm:spPr/>
    </dgm:pt>
    <dgm:pt modelId="{1910E1EE-0160-43CC-8B76-E6D63975E9F3}" type="pres">
      <dgm:prSet presAssocID="{3EBB922B-8473-4DA4-8D29-8BE6F2BCEFD3}" presName="parTx" presStyleLbl="alignNode1" presStyleIdx="3" presStyleCnt="4">
        <dgm:presLayoutVars>
          <dgm:chMax val="0"/>
          <dgm:chPref val="0"/>
          <dgm:bulletEnabled val="1"/>
        </dgm:presLayoutVars>
      </dgm:prSet>
      <dgm:spPr/>
    </dgm:pt>
    <dgm:pt modelId="{FB792548-9343-4A77-B055-5A7B5691B4D1}" type="pres">
      <dgm:prSet presAssocID="{3EBB922B-8473-4DA4-8D29-8BE6F2BCEFD3}" presName="desTx" presStyleLbl="alignAccFollowNode1" presStyleIdx="3" presStyleCnt="4">
        <dgm:presLayoutVars>
          <dgm:bulletEnabled val="1"/>
        </dgm:presLayoutVars>
      </dgm:prSet>
      <dgm:spPr/>
    </dgm:pt>
  </dgm:ptLst>
  <dgm:cxnLst>
    <dgm:cxn modelId="{259BB001-77D6-465D-B40B-35EE55009C73}" type="presOf" srcId="{4C0807D9-0FA3-43F1-B564-8D38191E177E}" destId="{FB792548-9343-4A77-B055-5A7B5691B4D1}" srcOrd="0" destOrd="0" presId="urn:microsoft.com/office/officeart/2005/8/layout/hList1"/>
    <dgm:cxn modelId="{C6361E24-A8F4-4ACF-BA63-B7D73D8A212F}" srcId="{7EB99424-4BB5-44A3-845B-EABAC1786EE2}" destId="{849E22F9-DEC4-4E18-AC0E-B6CD726A6D79}" srcOrd="2" destOrd="0" parTransId="{AC438555-37F3-4DFB-90DA-08C6C41C8D50}" sibTransId="{E055628A-61E7-4186-A155-DC7635D3B749}"/>
    <dgm:cxn modelId="{E9B05C29-C2C6-4CC2-A3C9-46A80804D08D}" srcId="{55EA63DC-AB75-40D0-B548-5C74390B9958}" destId="{9A776E79-191C-4261-A357-DB98057E85DA}" srcOrd="0" destOrd="0" parTransId="{7D47788E-63B3-45E5-84B3-4C2274BF67B1}" sibTransId="{E9733915-7DB5-4CA9-8BF8-3AF34BD4010E}"/>
    <dgm:cxn modelId="{08F58D31-4ABF-440E-B115-906C15B73143}" type="presOf" srcId="{3EBB922B-8473-4DA4-8D29-8BE6F2BCEFD3}" destId="{1910E1EE-0160-43CC-8B76-E6D63975E9F3}" srcOrd="0" destOrd="0" presId="urn:microsoft.com/office/officeart/2005/8/layout/hList1"/>
    <dgm:cxn modelId="{4C479F3F-79FF-4A90-839D-C4E8892C6DC3}" type="presOf" srcId="{2E6E146B-FE31-434D-92C7-9D7B88F3795A}" destId="{6729CACA-0135-4351-88E7-021606CBC0BC}" srcOrd="0" destOrd="0" presId="urn:microsoft.com/office/officeart/2005/8/layout/hList1"/>
    <dgm:cxn modelId="{DF4D5F62-99B5-4EFF-96F2-1022A885108F}" srcId="{7EB99424-4BB5-44A3-845B-EABAC1786EE2}" destId="{55EA63DC-AB75-40D0-B548-5C74390B9958}" srcOrd="1" destOrd="0" parTransId="{4F5A1B8A-C4D0-435B-93C4-390D3002B2FB}" sibTransId="{863B9020-40C1-4F24-928A-F47C92CD36C4}"/>
    <dgm:cxn modelId="{DF323A7E-5E76-4EAE-A93E-CCDA30347C53}" srcId="{7EB99424-4BB5-44A3-845B-EABAC1786EE2}" destId="{3EBB922B-8473-4DA4-8D29-8BE6F2BCEFD3}" srcOrd="3" destOrd="0" parTransId="{6B50DFD7-8B29-4A37-A1CC-D21F9042D1E0}" sibTransId="{E972B3AE-2CA1-4F3E-AF4B-520BA3EC283D}"/>
    <dgm:cxn modelId="{671D8982-76BD-45A4-AD4A-3CA959064746}" type="presOf" srcId="{7EB99424-4BB5-44A3-845B-EABAC1786EE2}" destId="{C7978FB6-4C41-4EC9-B38E-6B1B7893485C}" srcOrd="0" destOrd="0" presId="urn:microsoft.com/office/officeart/2005/8/layout/hList1"/>
    <dgm:cxn modelId="{26260784-E3A1-4420-ADF4-96D2A2DF878D}" type="presOf" srcId="{55EA63DC-AB75-40D0-B548-5C74390B9958}" destId="{3E3F661B-7115-4F36-A5B0-EED19E2342C3}" srcOrd="0" destOrd="0" presId="urn:microsoft.com/office/officeart/2005/8/layout/hList1"/>
    <dgm:cxn modelId="{F6FEF68A-CE7A-469A-8C2B-9B785963E1C2}" srcId="{009A9A3D-FEEC-44D2-9369-E357E05AB92C}" destId="{BEB3208D-0991-42BC-9000-07A8D96E91B6}" srcOrd="0" destOrd="0" parTransId="{4A641F5A-5A59-4F04-A873-2956F22C721E}" sibTransId="{D16EC42C-FC5A-4D30-9242-9E9C3E106B9C}"/>
    <dgm:cxn modelId="{5D6F0090-03B5-479A-A3A2-421D2AA0D278}" srcId="{849E22F9-DEC4-4E18-AC0E-B6CD726A6D79}" destId="{2E6E146B-FE31-434D-92C7-9D7B88F3795A}" srcOrd="0" destOrd="0" parTransId="{154BF91D-071B-4F0A-B1BA-925C556653E7}" sibTransId="{8C4B46EB-9B6B-482E-887E-217FEFC6086E}"/>
    <dgm:cxn modelId="{8505359A-DB8B-411A-85DA-EF1C2FB12B35}" type="presOf" srcId="{BEB3208D-0991-42BC-9000-07A8D96E91B6}" destId="{0B2904B1-2014-4090-852D-D7B1CBDEA34A}" srcOrd="0" destOrd="0" presId="urn:microsoft.com/office/officeart/2005/8/layout/hList1"/>
    <dgm:cxn modelId="{F860A2B1-4019-468B-8FBF-753DB80D8A35}" srcId="{7EB99424-4BB5-44A3-845B-EABAC1786EE2}" destId="{009A9A3D-FEEC-44D2-9369-E357E05AB92C}" srcOrd="0" destOrd="0" parTransId="{7D6115DB-0796-4E24-8F3E-30E490797299}" sibTransId="{FB3EB6AF-23A2-42D3-B5B3-038ABB9F3DF0}"/>
    <dgm:cxn modelId="{FC3FC5B2-1C0D-4C0A-823D-765217F2B712}" srcId="{3EBB922B-8473-4DA4-8D29-8BE6F2BCEFD3}" destId="{4C0807D9-0FA3-43F1-B564-8D38191E177E}" srcOrd="0" destOrd="0" parTransId="{A63BFD31-D588-4526-8FDD-31490B67F69D}" sibTransId="{6CFD3847-FADD-4A7D-9A10-BDD9AB77348E}"/>
    <dgm:cxn modelId="{90F6A4CB-3DEF-4634-A140-C1C8B3800F0C}" type="presOf" srcId="{9A776E79-191C-4261-A357-DB98057E85DA}" destId="{3456735A-A0ED-442F-93F1-9FAECC91CC3E}" srcOrd="0" destOrd="0" presId="urn:microsoft.com/office/officeart/2005/8/layout/hList1"/>
    <dgm:cxn modelId="{227D8ACC-84DE-4F0A-BB6C-CB4DE5D33A80}" type="presOf" srcId="{849E22F9-DEC4-4E18-AC0E-B6CD726A6D79}" destId="{A86152E8-827C-40AB-9626-98DAF9F92055}" srcOrd="0" destOrd="0" presId="urn:microsoft.com/office/officeart/2005/8/layout/hList1"/>
    <dgm:cxn modelId="{D4FFD8F5-9C56-45AC-8AAE-742975834A6A}" type="presOf" srcId="{009A9A3D-FEEC-44D2-9369-E357E05AB92C}" destId="{95B734BF-E4D9-4ACF-9E4D-37B19CC1CC8C}" srcOrd="0" destOrd="0" presId="urn:microsoft.com/office/officeart/2005/8/layout/hList1"/>
    <dgm:cxn modelId="{22C5AD4D-4F0E-42CE-A05B-68FA1E5E9466}" type="presParOf" srcId="{C7978FB6-4C41-4EC9-B38E-6B1B7893485C}" destId="{A2F333B8-A5D4-4E91-942F-570FD030A7A9}" srcOrd="0" destOrd="0" presId="urn:microsoft.com/office/officeart/2005/8/layout/hList1"/>
    <dgm:cxn modelId="{5A276909-94AB-414A-A5D3-BC2A21728226}" type="presParOf" srcId="{A2F333B8-A5D4-4E91-942F-570FD030A7A9}" destId="{95B734BF-E4D9-4ACF-9E4D-37B19CC1CC8C}" srcOrd="0" destOrd="0" presId="urn:microsoft.com/office/officeart/2005/8/layout/hList1"/>
    <dgm:cxn modelId="{62AEBA8B-D52C-45B3-AE4E-D298B7D77881}" type="presParOf" srcId="{A2F333B8-A5D4-4E91-942F-570FD030A7A9}" destId="{0B2904B1-2014-4090-852D-D7B1CBDEA34A}" srcOrd="1" destOrd="0" presId="urn:microsoft.com/office/officeart/2005/8/layout/hList1"/>
    <dgm:cxn modelId="{08FF6B20-80DD-4378-8072-B38AFEA5FA63}" type="presParOf" srcId="{C7978FB6-4C41-4EC9-B38E-6B1B7893485C}" destId="{BA6A2998-CAA4-4001-B6DF-EB8DB766018D}" srcOrd="1" destOrd="0" presId="urn:microsoft.com/office/officeart/2005/8/layout/hList1"/>
    <dgm:cxn modelId="{CD94FE44-415F-49A8-A06D-3FD94ADA0549}" type="presParOf" srcId="{C7978FB6-4C41-4EC9-B38E-6B1B7893485C}" destId="{55573ACC-C667-46EA-AB4A-B3F080A633D1}" srcOrd="2" destOrd="0" presId="urn:microsoft.com/office/officeart/2005/8/layout/hList1"/>
    <dgm:cxn modelId="{177D196A-62FE-4F67-8064-F5834ED5A7DD}" type="presParOf" srcId="{55573ACC-C667-46EA-AB4A-B3F080A633D1}" destId="{3E3F661B-7115-4F36-A5B0-EED19E2342C3}" srcOrd="0" destOrd="0" presId="urn:microsoft.com/office/officeart/2005/8/layout/hList1"/>
    <dgm:cxn modelId="{BA61C103-A046-4D4D-8C40-9B7359DDFE6B}" type="presParOf" srcId="{55573ACC-C667-46EA-AB4A-B3F080A633D1}" destId="{3456735A-A0ED-442F-93F1-9FAECC91CC3E}" srcOrd="1" destOrd="0" presId="urn:microsoft.com/office/officeart/2005/8/layout/hList1"/>
    <dgm:cxn modelId="{A769ECE0-81F8-422E-836C-FD927CD1D38C}" type="presParOf" srcId="{C7978FB6-4C41-4EC9-B38E-6B1B7893485C}" destId="{9DF3CBD8-BD38-416E-9EF6-94D48E6E3D95}" srcOrd="3" destOrd="0" presId="urn:microsoft.com/office/officeart/2005/8/layout/hList1"/>
    <dgm:cxn modelId="{F6C3EAFB-A097-4C20-A557-02532B11D893}" type="presParOf" srcId="{C7978FB6-4C41-4EC9-B38E-6B1B7893485C}" destId="{AEDB9442-146A-49E3-AB9D-682650BF46B5}" srcOrd="4" destOrd="0" presId="urn:microsoft.com/office/officeart/2005/8/layout/hList1"/>
    <dgm:cxn modelId="{C39EEFE3-9A0E-4E94-983B-441DCE0A9C35}" type="presParOf" srcId="{AEDB9442-146A-49E3-AB9D-682650BF46B5}" destId="{A86152E8-827C-40AB-9626-98DAF9F92055}" srcOrd="0" destOrd="0" presId="urn:microsoft.com/office/officeart/2005/8/layout/hList1"/>
    <dgm:cxn modelId="{A6656A21-7844-4798-A0F2-A4BD4B95746E}" type="presParOf" srcId="{AEDB9442-146A-49E3-AB9D-682650BF46B5}" destId="{6729CACA-0135-4351-88E7-021606CBC0BC}" srcOrd="1" destOrd="0" presId="urn:microsoft.com/office/officeart/2005/8/layout/hList1"/>
    <dgm:cxn modelId="{5B4C2980-748B-48DE-A878-EDD5D95B703E}" type="presParOf" srcId="{C7978FB6-4C41-4EC9-B38E-6B1B7893485C}" destId="{7C0A8D53-B33A-411F-8BE9-AA40A1A4ED8F}" srcOrd="5" destOrd="0" presId="urn:microsoft.com/office/officeart/2005/8/layout/hList1"/>
    <dgm:cxn modelId="{57A993DC-B5F6-4DDA-A09A-5516EC8E3489}" type="presParOf" srcId="{C7978FB6-4C41-4EC9-B38E-6B1B7893485C}" destId="{0079F40D-2210-4315-ACCF-EF2E637EB009}" srcOrd="6" destOrd="0" presId="urn:microsoft.com/office/officeart/2005/8/layout/hList1"/>
    <dgm:cxn modelId="{D65BA87B-DBC7-4639-A249-B47531C63E77}" type="presParOf" srcId="{0079F40D-2210-4315-ACCF-EF2E637EB009}" destId="{1910E1EE-0160-43CC-8B76-E6D63975E9F3}" srcOrd="0" destOrd="0" presId="urn:microsoft.com/office/officeart/2005/8/layout/hList1"/>
    <dgm:cxn modelId="{D84DF7AB-520E-47EF-9526-2BA643571F8B}" type="presParOf" srcId="{0079F40D-2210-4315-ACCF-EF2E637EB009}" destId="{FB792548-9343-4A77-B055-5A7B5691B4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CAEA9-AB14-4E45-899E-46A310A5CDB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0B51D36-40AC-4859-97B1-57B1B6389ABD}">
      <dgm:prSet/>
      <dgm:spPr/>
      <dgm:t>
        <a:bodyPr/>
        <a:lstStyle/>
        <a:p>
          <a:r>
            <a:rPr lang="en-US" b="1"/>
            <a:t>1. Complete back-end</a:t>
          </a:r>
          <a:r>
            <a:rPr lang="en-US"/>
            <a:t> </a:t>
          </a:r>
        </a:p>
      </dgm:t>
    </dgm:pt>
    <dgm:pt modelId="{8EF4FAA5-434D-4F91-92E9-E68447CDF8EE}" type="parTrans" cxnId="{38FA68FA-B9DD-458E-94AA-68B22CDE4ABE}">
      <dgm:prSet/>
      <dgm:spPr/>
      <dgm:t>
        <a:bodyPr/>
        <a:lstStyle/>
        <a:p>
          <a:endParaRPr lang="en-US"/>
        </a:p>
      </dgm:t>
    </dgm:pt>
    <dgm:pt modelId="{AA202433-C5B5-415C-8CAE-D7C813E4ADDF}" type="sibTrans" cxnId="{38FA68FA-B9DD-458E-94AA-68B22CDE4ABE}">
      <dgm:prSet phldrT="1" phldr="0"/>
      <dgm:spPr/>
      <dgm:t>
        <a:bodyPr/>
        <a:lstStyle/>
        <a:p>
          <a:endParaRPr lang="en-US"/>
        </a:p>
      </dgm:t>
    </dgm:pt>
    <dgm:pt modelId="{A509AF54-EE11-42B3-891C-AA31DB3174BA}">
      <dgm:prSet/>
      <dgm:spPr/>
      <dgm:t>
        <a:bodyPr/>
        <a:lstStyle/>
        <a:p>
          <a:r>
            <a:rPr lang="en-US"/>
            <a:t>Research both the Sentiment Analysis and Twitter APIs. Successfully hit the endpoints with mock data. </a:t>
          </a:r>
        </a:p>
      </dgm:t>
    </dgm:pt>
    <dgm:pt modelId="{C95483D0-BE8D-464C-A7F4-710525529E09}" type="parTrans" cxnId="{2B8D0954-FFD0-4447-9265-19E9483245B0}">
      <dgm:prSet/>
      <dgm:spPr/>
      <dgm:t>
        <a:bodyPr/>
        <a:lstStyle/>
        <a:p>
          <a:endParaRPr lang="en-US"/>
        </a:p>
      </dgm:t>
    </dgm:pt>
    <dgm:pt modelId="{6A0F865A-0D01-4D4A-85D2-70A2F1C7EA26}" type="sibTrans" cxnId="{2B8D0954-FFD0-4447-9265-19E9483245B0}">
      <dgm:prSet/>
      <dgm:spPr/>
      <dgm:t>
        <a:bodyPr/>
        <a:lstStyle/>
        <a:p>
          <a:endParaRPr lang="en-US"/>
        </a:p>
      </dgm:t>
    </dgm:pt>
    <dgm:pt modelId="{6D2E89F9-0C26-4292-951E-C5109503CF23}">
      <dgm:prSet/>
      <dgm:spPr/>
      <dgm:t>
        <a:bodyPr/>
        <a:lstStyle/>
        <a:p>
          <a:r>
            <a:rPr lang="en-US"/>
            <a:t>Integrate the APIs together so that the results of the twitter API are evaluated by the Sentiment Analysis API. </a:t>
          </a:r>
        </a:p>
      </dgm:t>
    </dgm:pt>
    <dgm:pt modelId="{21799FD6-ABB6-4638-AC68-D74076F447CB}" type="parTrans" cxnId="{4EEE7798-0176-45E3-B6AA-B7CC8A4A8F94}">
      <dgm:prSet/>
      <dgm:spPr/>
      <dgm:t>
        <a:bodyPr/>
        <a:lstStyle/>
        <a:p>
          <a:endParaRPr lang="en-US"/>
        </a:p>
      </dgm:t>
    </dgm:pt>
    <dgm:pt modelId="{4CBF6F76-70CD-4141-BEF6-6C6F3A95A08A}" type="sibTrans" cxnId="{4EEE7798-0176-45E3-B6AA-B7CC8A4A8F94}">
      <dgm:prSet/>
      <dgm:spPr/>
      <dgm:t>
        <a:bodyPr/>
        <a:lstStyle/>
        <a:p>
          <a:endParaRPr lang="en-US"/>
        </a:p>
      </dgm:t>
    </dgm:pt>
    <dgm:pt modelId="{DE6D910F-2770-49A5-86CE-CD7791F8EE47}">
      <dgm:prSet/>
      <dgm:spPr/>
      <dgm:t>
        <a:bodyPr/>
        <a:lstStyle/>
        <a:p>
          <a:r>
            <a:rPr lang="en-US"/>
            <a:t>Store any necessary data.</a:t>
          </a:r>
        </a:p>
      </dgm:t>
    </dgm:pt>
    <dgm:pt modelId="{0BB374AC-5313-484F-8343-DE4469133431}" type="parTrans" cxnId="{819E1D70-0F3D-49EE-B6BF-D2D19947DA3E}">
      <dgm:prSet/>
      <dgm:spPr/>
      <dgm:t>
        <a:bodyPr/>
        <a:lstStyle/>
        <a:p>
          <a:endParaRPr lang="en-US"/>
        </a:p>
      </dgm:t>
    </dgm:pt>
    <dgm:pt modelId="{0DFA6D05-1126-49D0-8FDA-4705740635DE}" type="sibTrans" cxnId="{819E1D70-0F3D-49EE-B6BF-D2D19947DA3E}">
      <dgm:prSet/>
      <dgm:spPr/>
      <dgm:t>
        <a:bodyPr/>
        <a:lstStyle/>
        <a:p>
          <a:endParaRPr lang="en-US"/>
        </a:p>
      </dgm:t>
    </dgm:pt>
    <dgm:pt modelId="{415821A1-DF7B-46B9-B50A-D5131B93453E}">
      <dgm:prSet/>
      <dgm:spPr/>
      <dgm:t>
        <a:bodyPr/>
        <a:lstStyle/>
        <a:p>
          <a:r>
            <a:rPr lang="en-US"/>
            <a:t>Completed: 1/1/23</a:t>
          </a:r>
        </a:p>
      </dgm:t>
    </dgm:pt>
    <dgm:pt modelId="{3965A17A-0C52-4AD0-9880-F8C086D0A607}" type="parTrans" cxnId="{B776E595-D250-4A9A-B173-94B98B617F06}">
      <dgm:prSet/>
      <dgm:spPr/>
      <dgm:t>
        <a:bodyPr/>
        <a:lstStyle/>
        <a:p>
          <a:endParaRPr lang="en-US"/>
        </a:p>
      </dgm:t>
    </dgm:pt>
    <dgm:pt modelId="{E8E0DE7A-EE2B-4E2E-8ECB-A5F32CA9B013}" type="sibTrans" cxnId="{B776E595-D250-4A9A-B173-94B98B617F06}">
      <dgm:prSet/>
      <dgm:spPr/>
      <dgm:t>
        <a:bodyPr/>
        <a:lstStyle/>
        <a:p>
          <a:endParaRPr lang="en-US"/>
        </a:p>
      </dgm:t>
    </dgm:pt>
    <dgm:pt modelId="{DFBF4763-3F7A-4524-A693-3394E47CE25E}">
      <dgm:prSet/>
      <dgm:spPr/>
      <dgm:t>
        <a:bodyPr/>
        <a:lstStyle/>
        <a:p>
          <a:r>
            <a:rPr lang="en-US" b="1"/>
            <a:t>2. Complete front-end</a:t>
          </a:r>
          <a:r>
            <a:rPr lang="en-US"/>
            <a:t> </a:t>
          </a:r>
        </a:p>
      </dgm:t>
    </dgm:pt>
    <dgm:pt modelId="{18CA9995-85BD-4A85-989B-F1DF3876AD3A}" type="parTrans" cxnId="{45261592-8391-4DD1-9D7F-6ACEFD3C7286}">
      <dgm:prSet/>
      <dgm:spPr/>
      <dgm:t>
        <a:bodyPr/>
        <a:lstStyle/>
        <a:p>
          <a:endParaRPr lang="en-US"/>
        </a:p>
      </dgm:t>
    </dgm:pt>
    <dgm:pt modelId="{301E311F-5340-4DBD-96C7-6A1BD01DD35B}" type="sibTrans" cxnId="{45261592-8391-4DD1-9D7F-6ACEFD3C7286}">
      <dgm:prSet phldrT="2" phldr="0"/>
      <dgm:spPr/>
      <dgm:t>
        <a:bodyPr/>
        <a:lstStyle/>
        <a:p>
          <a:endParaRPr lang="en-US"/>
        </a:p>
      </dgm:t>
    </dgm:pt>
    <dgm:pt modelId="{89EB58B3-970D-4FA6-8474-62E4DC45637D}">
      <dgm:prSet/>
      <dgm:spPr/>
      <dgm:t>
        <a:bodyPr/>
        <a:lstStyle/>
        <a:p>
          <a:r>
            <a:rPr lang="en-US"/>
            <a:t>Work on designing the Webapp UI. </a:t>
          </a:r>
        </a:p>
      </dgm:t>
    </dgm:pt>
    <dgm:pt modelId="{9809CD26-CD62-45D5-AA2B-94422AAFBF71}" type="parTrans" cxnId="{4C2389F1-8A98-49AD-A74C-699F2F8262D8}">
      <dgm:prSet/>
      <dgm:spPr/>
      <dgm:t>
        <a:bodyPr/>
        <a:lstStyle/>
        <a:p>
          <a:endParaRPr lang="en-US"/>
        </a:p>
      </dgm:t>
    </dgm:pt>
    <dgm:pt modelId="{DB4E0AF5-EFAB-4A3A-8DBA-F8F8EED42F30}" type="sibTrans" cxnId="{4C2389F1-8A98-49AD-A74C-699F2F8262D8}">
      <dgm:prSet/>
      <dgm:spPr/>
      <dgm:t>
        <a:bodyPr/>
        <a:lstStyle/>
        <a:p>
          <a:endParaRPr lang="en-US"/>
        </a:p>
      </dgm:t>
    </dgm:pt>
    <dgm:pt modelId="{B8F34254-C3F6-49F0-963A-DF1B0F14701B}">
      <dgm:prSet/>
      <dgm:spPr/>
      <dgm:t>
        <a:bodyPr/>
        <a:lstStyle/>
        <a:p>
          <a:r>
            <a:rPr lang="en-US"/>
            <a:t>Add functional elements to the UI such as search and filtering results. </a:t>
          </a:r>
        </a:p>
      </dgm:t>
    </dgm:pt>
    <dgm:pt modelId="{3377D41C-B6B7-45D8-AC6A-28FC81E088F3}" type="parTrans" cxnId="{7FF470CD-15C8-4A8F-A19E-40D0B4AE9055}">
      <dgm:prSet/>
      <dgm:spPr/>
      <dgm:t>
        <a:bodyPr/>
        <a:lstStyle/>
        <a:p>
          <a:endParaRPr lang="en-US"/>
        </a:p>
      </dgm:t>
    </dgm:pt>
    <dgm:pt modelId="{030A1014-DCB4-4EA1-A6AF-80138CF72E86}" type="sibTrans" cxnId="{7FF470CD-15C8-4A8F-A19E-40D0B4AE9055}">
      <dgm:prSet/>
      <dgm:spPr/>
      <dgm:t>
        <a:bodyPr/>
        <a:lstStyle/>
        <a:p>
          <a:endParaRPr lang="en-US"/>
        </a:p>
      </dgm:t>
    </dgm:pt>
    <dgm:pt modelId="{9E7922B2-A66A-4B6E-B43A-951ADE956A5B}">
      <dgm:prSet/>
      <dgm:spPr/>
      <dgm:t>
        <a:bodyPr/>
        <a:lstStyle/>
        <a:p>
          <a:r>
            <a:rPr lang="en-US"/>
            <a:t>Design a map to present data gathered from APIs. </a:t>
          </a:r>
        </a:p>
      </dgm:t>
    </dgm:pt>
    <dgm:pt modelId="{DC39F71D-2B0D-488D-92B8-68A9A6FC46DC}" type="parTrans" cxnId="{F5D0A8DC-D625-4BBD-BED7-0E1E01586E59}">
      <dgm:prSet/>
      <dgm:spPr/>
      <dgm:t>
        <a:bodyPr/>
        <a:lstStyle/>
        <a:p>
          <a:endParaRPr lang="en-US"/>
        </a:p>
      </dgm:t>
    </dgm:pt>
    <dgm:pt modelId="{CC621A87-AECC-4094-BAC9-33041C2B3419}" type="sibTrans" cxnId="{F5D0A8DC-D625-4BBD-BED7-0E1E01586E59}">
      <dgm:prSet/>
      <dgm:spPr/>
      <dgm:t>
        <a:bodyPr/>
        <a:lstStyle/>
        <a:p>
          <a:endParaRPr lang="en-US"/>
        </a:p>
      </dgm:t>
    </dgm:pt>
    <dgm:pt modelId="{59E630AB-2C39-4D31-A6B2-69A7DB6B0F44}">
      <dgm:prSet/>
      <dgm:spPr/>
      <dgm:t>
        <a:bodyPr/>
        <a:lstStyle/>
        <a:p>
          <a:r>
            <a:rPr lang="en-US"/>
            <a:t>Once this step is done the backend work should be visible and interactive via the Webapp.</a:t>
          </a:r>
        </a:p>
      </dgm:t>
    </dgm:pt>
    <dgm:pt modelId="{E7E56A66-FCE3-42C7-8F58-6D582513B40F}" type="parTrans" cxnId="{83177423-67CF-4A98-816B-D634A294C067}">
      <dgm:prSet/>
      <dgm:spPr/>
      <dgm:t>
        <a:bodyPr/>
        <a:lstStyle/>
        <a:p>
          <a:endParaRPr lang="en-US"/>
        </a:p>
      </dgm:t>
    </dgm:pt>
    <dgm:pt modelId="{6E261D6F-C538-424D-B89F-88341F93C2DE}" type="sibTrans" cxnId="{83177423-67CF-4A98-816B-D634A294C067}">
      <dgm:prSet/>
      <dgm:spPr/>
      <dgm:t>
        <a:bodyPr/>
        <a:lstStyle/>
        <a:p>
          <a:endParaRPr lang="en-US"/>
        </a:p>
      </dgm:t>
    </dgm:pt>
    <dgm:pt modelId="{FBBA90EF-A615-45C6-BB60-20B461C95C79}">
      <dgm:prSet/>
      <dgm:spPr/>
      <dgm:t>
        <a:bodyPr/>
        <a:lstStyle/>
        <a:p>
          <a:r>
            <a:rPr lang="en-US"/>
            <a:t>Completed: 2/1/23</a:t>
          </a:r>
        </a:p>
      </dgm:t>
    </dgm:pt>
    <dgm:pt modelId="{CF9C3F7A-3378-4A0B-B51C-D4D1F6CCE1B4}" type="parTrans" cxnId="{4F2A32B3-2A89-44DA-B948-759010359A7E}">
      <dgm:prSet/>
      <dgm:spPr/>
      <dgm:t>
        <a:bodyPr/>
        <a:lstStyle/>
        <a:p>
          <a:endParaRPr lang="en-US"/>
        </a:p>
      </dgm:t>
    </dgm:pt>
    <dgm:pt modelId="{811F0FE0-6EF5-48FD-BE96-67CCDF146B3C}" type="sibTrans" cxnId="{4F2A32B3-2A89-44DA-B948-759010359A7E}">
      <dgm:prSet/>
      <dgm:spPr/>
      <dgm:t>
        <a:bodyPr/>
        <a:lstStyle/>
        <a:p>
          <a:endParaRPr lang="en-US"/>
        </a:p>
      </dgm:t>
    </dgm:pt>
    <dgm:pt modelId="{117504C3-23FF-4C7A-9CDF-09B5218B23DC}">
      <dgm:prSet/>
      <dgm:spPr/>
      <dgm:t>
        <a:bodyPr/>
        <a:lstStyle/>
        <a:p>
          <a:r>
            <a:rPr lang="en-US" b="1"/>
            <a:t>3. Connect front and back-end</a:t>
          </a:r>
          <a:r>
            <a:rPr lang="en-US"/>
            <a:t> </a:t>
          </a:r>
        </a:p>
      </dgm:t>
    </dgm:pt>
    <dgm:pt modelId="{B9B12363-182F-42D0-A390-0F4DAA1F6526}" type="parTrans" cxnId="{6403BDC1-595B-4C54-A09D-F0E121125957}">
      <dgm:prSet/>
      <dgm:spPr/>
      <dgm:t>
        <a:bodyPr/>
        <a:lstStyle/>
        <a:p>
          <a:endParaRPr lang="en-US"/>
        </a:p>
      </dgm:t>
    </dgm:pt>
    <dgm:pt modelId="{41B0E889-F86B-493A-A84D-1C50AE1E7B73}" type="sibTrans" cxnId="{6403BDC1-595B-4C54-A09D-F0E121125957}">
      <dgm:prSet phldrT="3" phldr="0"/>
      <dgm:spPr/>
      <dgm:t>
        <a:bodyPr/>
        <a:lstStyle/>
        <a:p>
          <a:endParaRPr lang="en-US"/>
        </a:p>
      </dgm:t>
    </dgm:pt>
    <dgm:pt modelId="{780434B8-1470-4C9C-92E6-0550A15941CF}">
      <dgm:prSet/>
      <dgm:spPr/>
      <dgm:t>
        <a:bodyPr/>
        <a:lstStyle/>
        <a:p>
          <a:r>
            <a:rPr lang="en-US"/>
            <a:t>Call API on search, show API data on the map</a:t>
          </a:r>
        </a:p>
      </dgm:t>
    </dgm:pt>
    <dgm:pt modelId="{A692D0A7-73DD-4777-B89C-1B80DB689DE2}" type="parTrans" cxnId="{E3128B30-DF07-46E3-9CA8-4858972FA995}">
      <dgm:prSet/>
      <dgm:spPr/>
      <dgm:t>
        <a:bodyPr/>
        <a:lstStyle/>
        <a:p>
          <a:endParaRPr lang="en-US"/>
        </a:p>
      </dgm:t>
    </dgm:pt>
    <dgm:pt modelId="{51AC3494-D97F-4811-AB77-78820839874E}" type="sibTrans" cxnId="{E3128B30-DF07-46E3-9CA8-4858972FA995}">
      <dgm:prSet/>
      <dgm:spPr/>
      <dgm:t>
        <a:bodyPr/>
        <a:lstStyle/>
        <a:p>
          <a:endParaRPr lang="en-US"/>
        </a:p>
      </dgm:t>
    </dgm:pt>
    <dgm:pt modelId="{7CED4224-757A-417D-9FDE-15706856999A}">
      <dgm:prSet/>
      <dgm:spPr/>
      <dgm:t>
        <a:bodyPr/>
        <a:lstStyle/>
        <a:p>
          <a:r>
            <a:rPr lang="en-US"/>
            <a:t>Incorporate the results returned from the backend into a visual result shown to the users. </a:t>
          </a:r>
        </a:p>
      </dgm:t>
    </dgm:pt>
    <dgm:pt modelId="{C97E6C48-6BC5-4F3A-ACEA-0DE8BAF696D2}" type="parTrans" cxnId="{BDDCDB58-04A9-4FA0-8476-FDD41BCF14F2}">
      <dgm:prSet/>
      <dgm:spPr/>
      <dgm:t>
        <a:bodyPr/>
        <a:lstStyle/>
        <a:p>
          <a:endParaRPr lang="en-US"/>
        </a:p>
      </dgm:t>
    </dgm:pt>
    <dgm:pt modelId="{54574F66-7F66-4A04-89EB-AF8DF6E7C3CF}" type="sibTrans" cxnId="{BDDCDB58-04A9-4FA0-8476-FDD41BCF14F2}">
      <dgm:prSet/>
      <dgm:spPr/>
      <dgm:t>
        <a:bodyPr/>
        <a:lstStyle/>
        <a:p>
          <a:endParaRPr lang="en-US"/>
        </a:p>
      </dgm:t>
    </dgm:pt>
    <dgm:pt modelId="{B3C1B480-1875-435B-AED4-1CC0BA1B927F}">
      <dgm:prSet/>
      <dgm:spPr/>
      <dgm:t>
        <a:bodyPr/>
        <a:lstStyle/>
        <a:p>
          <a:r>
            <a:rPr lang="en-US"/>
            <a:t>Make sure results returned are relevant to search.</a:t>
          </a:r>
        </a:p>
      </dgm:t>
    </dgm:pt>
    <dgm:pt modelId="{163F4EAE-34E8-4F82-8319-BBD005081FEC}" type="parTrans" cxnId="{B4964F89-5881-4996-905B-AABED6DCD0B8}">
      <dgm:prSet/>
      <dgm:spPr/>
      <dgm:t>
        <a:bodyPr/>
        <a:lstStyle/>
        <a:p>
          <a:endParaRPr lang="en-US"/>
        </a:p>
      </dgm:t>
    </dgm:pt>
    <dgm:pt modelId="{93AA04D3-68E7-41FF-8460-4DBE80E1C9EB}" type="sibTrans" cxnId="{B4964F89-5881-4996-905B-AABED6DCD0B8}">
      <dgm:prSet/>
      <dgm:spPr/>
      <dgm:t>
        <a:bodyPr/>
        <a:lstStyle/>
        <a:p>
          <a:endParaRPr lang="en-US"/>
        </a:p>
      </dgm:t>
    </dgm:pt>
    <dgm:pt modelId="{434D0E02-1EA8-48EE-A9A1-35A6B405D4BA}">
      <dgm:prSet/>
      <dgm:spPr/>
      <dgm:t>
        <a:bodyPr/>
        <a:lstStyle/>
        <a:p>
          <a:r>
            <a:rPr lang="en-US"/>
            <a:t>Completion date: 3/1/23</a:t>
          </a:r>
        </a:p>
      </dgm:t>
    </dgm:pt>
    <dgm:pt modelId="{E748CD0F-FD59-44F8-B55B-FF0AC03F365A}" type="parTrans" cxnId="{AF982B25-E2BB-4912-9A7F-8E79308DB33E}">
      <dgm:prSet/>
      <dgm:spPr/>
      <dgm:t>
        <a:bodyPr/>
        <a:lstStyle/>
        <a:p>
          <a:endParaRPr lang="en-US"/>
        </a:p>
      </dgm:t>
    </dgm:pt>
    <dgm:pt modelId="{BA895412-DE48-4CEA-9EEE-9389CE114CB6}" type="sibTrans" cxnId="{AF982B25-E2BB-4912-9A7F-8E79308DB33E}">
      <dgm:prSet/>
      <dgm:spPr/>
      <dgm:t>
        <a:bodyPr/>
        <a:lstStyle/>
        <a:p>
          <a:endParaRPr lang="en-US"/>
        </a:p>
      </dgm:t>
    </dgm:pt>
    <dgm:pt modelId="{7476BC0F-45DA-40E0-80F5-0F7A13DD69B4}">
      <dgm:prSet phldr="0"/>
      <dgm:spPr/>
      <dgm:t>
        <a:bodyPr/>
        <a:lstStyle/>
        <a:p>
          <a:r>
            <a:rPr lang="en-US"/>
            <a:t>Completion date: 4/1/23</a:t>
          </a:r>
        </a:p>
      </dgm:t>
    </dgm:pt>
    <dgm:pt modelId="{A179F268-F829-41A3-9380-C8E8AB716ECC}" type="parTrans" cxnId="{0F3939E9-DFAF-4DDD-8398-8C5F9D5E3549}">
      <dgm:prSet/>
      <dgm:spPr/>
    </dgm:pt>
    <dgm:pt modelId="{27DB66E0-22B8-4839-8FE5-19B0516AB85D}" type="sibTrans" cxnId="{0F3939E9-DFAF-4DDD-8398-8C5F9D5E3549}">
      <dgm:prSet phldrT="9" phldr="0"/>
      <dgm:spPr/>
      <dgm:t>
        <a:bodyPr/>
        <a:lstStyle/>
        <a:p>
          <a:endParaRPr lang="en-US"/>
        </a:p>
      </dgm:t>
    </dgm:pt>
    <dgm:pt modelId="{C8750787-7721-48D4-AF08-B9DB84A5AAC4}">
      <dgm:prSet phldr="0"/>
      <dgm:spPr/>
      <dgm:t>
        <a:bodyPr/>
        <a:lstStyle/>
        <a:p>
          <a:pPr rtl="0"/>
          <a:r>
            <a:rPr lang="en-US" b="1"/>
            <a:t>4. Publicly hosting the website</a:t>
          </a:r>
          <a:r>
            <a:rPr lang="en-US"/>
            <a:t> </a:t>
          </a:r>
        </a:p>
      </dgm:t>
    </dgm:pt>
    <dgm:pt modelId="{E5D41024-B2CB-48ED-A49A-8B5EF307AC0B}" type="parTrans" cxnId="{48E29A61-45CF-4779-A001-07248A3CEAB4}">
      <dgm:prSet/>
      <dgm:spPr/>
    </dgm:pt>
    <dgm:pt modelId="{C9995734-387A-45D6-ACBD-0DF5BCA7687F}" type="sibTrans" cxnId="{48E29A61-45CF-4779-A001-07248A3CEAB4}">
      <dgm:prSet phldrT="4" phldr="0"/>
      <dgm:spPr/>
      <dgm:t>
        <a:bodyPr/>
        <a:lstStyle/>
        <a:p>
          <a:endParaRPr lang="en-US"/>
        </a:p>
      </dgm:t>
    </dgm:pt>
    <dgm:pt modelId="{A2A9F286-AE34-4035-BA52-3EB3D83088DB}">
      <dgm:prSet phldr="0"/>
      <dgm:spPr/>
      <dgm:t>
        <a:bodyPr/>
        <a:lstStyle/>
        <a:p>
          <a:r>
            <a:rPr lang="en-US"/>
            <a:t>Research the best option for hosting the website publicly and execute necessary steps. </a:t>
          </a:r>
        </a:p>
      </dgm:t>
    </dgm:pt>
    <dgm:pt modelId="{2F443E68-2736-43B0-A21A-50A694616670}" type="parTrans" cxnId="{B1DE2F15-0FD7-44AE-AC37-287C6CF104DC}">
      <dgm:prSet/>
      <dgm:spPr/>
    </dgm:pt>
    <dgm:pt modelId="{F2BC6139-D863-4CEC-B469-2EFD9838E4BE}" type="sibTrans" cxnId="{B1DE2F15-0FD7-44AE-AC37-287C6CF104DC}">
      <dgm:prSet/>
      <dgm:spPr/>
    </dgm:pt>
    <dgm:pt modelId="{D5632805-CE2C-41CD-8B3C-42B5DCD2D130}">
      <dgm:prSet phldr="0"/>
      <dgm:spPr/>
      <dgm:t>
        <a:bodyPr/>
        <a:lstStyle/>
        <a:p>
          <a:r>
            <a:rPr lang="en-US"/>
            <a:t>Ensure that all group members can access the hosted website without the application running locally. </a:t>
          </a:r>
        </a:p>
      </dgm:t>
    </dgm:pt>
    <dgm:pt modelId="{7E92C518-65E8-47D1-ABC2-75B57BA6CA29}" type="parTrans" cxnId="{8ECB89E4-A19E-44E8-97B3-988DF053153D}">
      <dgm:prSet/>
      <dgm:spPr/>
    </dgm:pt>
    <dgm:pt modelId="{E52605CB-8A07-479F-BDF4-F611EA3A04D8}" type="sibTrans" cxnId="{8ECB89E4-A19E-44E8-97B3-988DF053153D}">
      <dgm:prSet phldrT="4" phldr="0"/>
      <dgm:spPr/>
      <dgm:t>
        <a:bodyPr/>
        <a:lstStyle/>
        <a:p>
          <a:endParaRPr lang="en-US"/>
        </a:p>
      </dgm:t>
    </dgm:pt>
    <dgm:pt modelId="{BF5BDA11-4BE5-4BF6-B698-CEA54DF6A55B}">
      <dgm:prSet phldr="0"/>
      <dgm:spPr/>
      <dgm:t>
        <a:bodyPr/>
        <a:lstStyle/>
        <a:p>
          <a:r>
            <a:rPr lang="en-US"/>
            <a:t>Set up CI/CD pipeline to ensure automatic public updates.</a:t>
          </a:r>
        </a:p>
      </dgm:t>
    </dgm:pt>
    <dgm:pt modelId="{C9126B4B-085B-4377-8327-8D7502BBFC1B}" type="parTrans" cxnId="{E55A578B-13FA-4129-8EBB-AE10ECAD3060}">
      <dgm:prSet/>
      <dgm:spPr/>
    </dgm:pt>
    <dgm:pt modelId="{5FB267E0-B9E6-47FC-AFCD-518326FAB096}" type="sibTrans" cxnId="{E55A578B-13FA-4129-8EBB-AE10ECAD3060}">
      <dgm:prSet phldrT="5" phldr="0"/>
      <dgm:spPr/>
      <dgm:t>
        <a:bodyPr/>
        <a:lstStyle/>
        <a:p>
          <a:endParaRPr lang="en-US"/>
        </a:p>
      </dgm:t>
    </dgm:pt>
    <dgm:pt modelId="{FC070986-21B4-4346-91BB-AC90CF082E9B}">
      <dgm:prSet phldr="0"/>
      <dgm:spPr/>
      <dgm:t>
        <a:bodyPr/>
        <a:lstStyle/>
        <a:p>
          <a:r>
            <a:rPr lang="en-US"/>
            <a:t>Completion date: 3/8/23</a:t>
          </a:r>
        </a:p>
      </dgm:t>
    </dgm:pt>
    <dgm:pt modelId="{999FE441-D1EE-4809-AB26-2538F5969725}" type="parTrans" cxnId="{A2D846CB-4F01-47AD-BE81-DB30EAF4BAF1}">
      <dgm:prSet/>
      <dgm:spPr/>
    </dgm:pt>
    <dgm:pt modelId="{37E2941F-BE81-4019-9EAB-69EA86412362}" type="sibTrans" cxnId="{A2D846CB-4F01-47AD-BE81-DB30EAF4BAF1}">
      <dgm:prSet phldrT="6" phldr="0"/>
      <dgm:spPr/>
      <dgm:t>
        <a:bodyPr/>
        <a:lstStyle/>
        <a:p>
          <a:endParaRPr lang="en-US"/>
        </a:p>
      </dgm:t>
    </dgm:pt>
    <dgm:pt modelId="{610AB417-418B-484D-A77D-611E28CDF756}">
      <dgm:prSet phldr="0"/>
      <dgm:spPr/>
      <dgm:t>
        <a:bodyPr/>
        <a:lstStyle/>
        <a:p>
          <a:r>
            <a:rPr lang="en-US" b="1"/>
            <a:t>5. Finished product</a:t>
          </a:r>
          <a:r>
            <a:rPr lang="en-US"/>
            <a:t> </a:t>
          </a:r>
        </a:p>
      </dgm:t>
    </dgm:pt>
    <dgm:pt modelId="{E867EA30-6606-4453-A5F7-1B8E522EF40F}" type="parTrans" cxnId="{5C59F9B6-7171-47B1-A525-0174AB5D7ADE}">
      <dgm:prSet/>
      <dgm:spPr/>
    </dgm:pt>
    <dgm:pt modelId="{EF3EAA45-C935-4D12-91C0-4E8D5CCC34A3}" type="sibTrans" cxnId="{5C59F9B6-7171-47B1-A525-0174AB5D7ADE}">
      <dgm:prSet phldrT="5" phldr="0"/>
      <dgm:spPr/>
      <dgm:t>
        <a:bodyPr/>
        <a:lstStyle/>
        <a:p>
          <a:endParaRPr lang="en-US"/>
        </a:p>
      </dgm:t>
    </dgm:pt>
    <dgm:pt modelId="{CC47063E-50FD-44F2-8603-064029347A31}">
      <dgm:prSet phldr="0"/>
      <dgm:spPr/>
      <dgm:t>
        <a:bodyPr/>
        <a:lstStyle/>
        <a:p>
          <a:r>
            <a:rPr lang="en-US"/>
            <a:t>Finishing touches on the project.</a:t>
          </a:r>
        </a:p>
      </dgm:t>
    </dgm:pt>
    <dgm:pt modelId="{A58FFFDE-C7BA-41F4-9669-F887F4F8F12B}" type="parTrans" cxnId="{9B56EEF9-2BFA-4AC2-9E78-90A22A5C5ECB}">
      <dgm:prSet/>
      <dgm:spPr/>
    </dgm:pt>
    <dgm:pt modelId="{7E93AF6A-8F3E-4385-9385-0BEC3540E8A5}" type="sibTrans" cxnId="{9B56EEF9-2BFA-4AC2-9E78-90A22A5C5ECB}">
      <dgm:prSet/>
      <dgm:spPr/>
    </dgm:pt>
    <dgm:pt modelId="{4E2B91F1-E237-49BF-8F57-91FFD2230982}">
      <dgm:prSet phldr="0"/>
      <dgm:spPr/>
      <dgm:t>
        <a:bodyPr/>
        <a:lstStyle/>
        <a:p>
          <a:r>
            <a:rPr lang="en-US"/>
            <a:t>Make sure all functionality is working as intended. </a:t>
          </a:r>
        </a:p>
      </dgm:t>
    </dgm:pt>
    <dgm:pt modelId="{3C10D54B-A4F4-4221-ABCC-AB92B4878C37}" type="parTrans" cxnId="{D4EF432A-F622-4D3D-86C9-58F4721339B3}">
      <dgm:prSet/>
      <dgm:spPr/>
    </dgm:pt>
    <dgm:pt modelId="{F036033A-2588-4C04-8195-4FFEADFE3854}" type="sibTrans" cxnId="{D4EF432A-F622-4D3D-86C9-58F4721339B3}">
      <dgm:prSet phldrT="7" phldr="0"/>
      <dgm:spPr/>
      <dgm:t>
        <a:bodyPr/>
        <a:lstStyle/>
        <a:p>
          <a:endParaRPr lang="en-US"/>
        </a:p>
      </dgm:t>
    </dgm:pt>
    <dgm:pt modelId="{11BAE776-E953-4E04-877A-A2A9C732860F}">
      <dgm:prSet phldr="0"/>
      <dgm:spPr/>
      <dgm:t>
        <a:bodyPr/>
        <a:lstStyle/>
        <a:p>
          <a:r>
            <a:rPr lang="en-US"/>
            <a:t>Clean up any UI or backend feature bugs that have been overlooked.</a:t>
          </a:r>
        </a:p>
      </dgm:t>
    </dgm:pt>
    <dgm:pt modelId="{1524A266-075E-4B47-ACBD-AB810C620AAE}" type="parTrans" cxnId="{3C2238F6-1C88-4ADC-BBE1-53A5C036EFBC}">
      <dgm:prSet/>
      <dgm:spPr/>
    </dgm:pt>
    <dgm:pt modelId="{9555EC64-F55B-4848-9F70-24723A309BCF}" type="sibTrans" cxnId="{3C2238F6-1C88-4ADC-BBE1-53A5C036EFBC}">
      <dgm:prSet phldrT="8" phldr="0"/>
      <dgm:spPr/>
      <dgm:t>
        <a:bodyPr/>
        <a:lstStyle/>
        <a:p>
          <a:endParaRPr lang="en-US"/>
        </a:p>
      </dgm:t>
    </dgm:pt>
    <dgm:pt modelId="{427D12F7-63A9-48DC-BAFC-BFB58F9DCDFB}" type="pres">
      <dgm:prSet presAssocID="{75FCAEA9-AB14-4E45-899E-46A310A5CDB3}" presName="Name0" presStyleCnt="0">
        <dgm:presLayoutVars>
          <dgm:dir/>
          <dgm:animLvl val="lvl"/>
          <dgm:resizeHandles val="exact"/>
        </dgm:presLayoutVars>
      </dgm:prSet>
      <dgm:spPr/>
    </dgm:pt>
    <dgm:pt modelId="{1161AB6B-DAC7-41D5-BF00-61CEBBBE4305}" type="pres">
      <dgm:prSet presAssocID="{60B51D36-40AC-4859-97B1-57B1B6389ABD}" presName="composite" presStyleCnt="0"/>
      <dgm:spPr/>
    </dgm:pt>
    <dgm:pt modelId="{FCB14D53-A7FD-445D-AB7E-23BCAB64B1D1}" type="pres">
      <dgm:prSet presAssocID="{60B51D36-40AC-4859-97B1-57B1B6389ABD}" presName="parTx" presStyleLbl="alignNode1" presStyleIdx="0" presStyleCnt="5">
        <dgm:presLayoutVars>
          <dgm:chMax val="0"/>
          <dgm:chPref val="0"/>
          <dgm:bulletEnabled val="1"/>
        </dgm:presLayoutVars>
      </dgm:prSet>
      <dgm:spPr/>
    </dgm:pt>
    <dgm:pt modelId="{0AE2CF06-3931-4523-8C64-F9CD63691012}" type="pres">
      <dgm:prSet presAssocID="{60B51D36-40AC-4859-97B1-57B1B6389ABD}" presName="desTx" presStyleLbl="alignAccFollowNode1" presStyleIdx="0" presStyleCnt="5">
        <dgm:presLayoutVars>
          <dgm:bulletEnabled val="1"/>
        </dgm:presLayoutVars>
      </dgm:prSet>
      <dgm:spPr/>
    </dgm:pt>
    <dgm:pt modelId="{0ACD8237-74E2-46B9-9832-92A2E3BF41D4}" type="pres">
      <dgm:prSet presAssocID="{AA202433-C5B5-415C-8CAE-D7C813E4ADDF}" presName="space" presStyleCnt="0"/>
      <dgm:spPr/>
    </dgm:pt>
    <dgm:pt modelId="{F1A38F5B-9016-4119-B8E4-1B13EB84642F}" type="pres">
      <dgm:prSet presAssocID="{DFBF4763-3F7A-4524-A693-3394E47CE25E}" presName="composite" presStyleCnt="0"/>
      <dgm:spPr/>
    </dgm:pt>
    <dgm:pt modelId="{DB826083-02E7-4ACB-9DC3-DBB415D2C9DC}" type="pres">
      <dgm:prSet presAssocID="{DFBF4763-3F7A-4524-A693-3394E47CE25E}" presName="parTx" presStyleLbl="alignNode1" presStyleIdx="1" presStyleCnt="5">
        <dgm:presLayoutVars>
          <dgm:chMax val="0"/>
          <dgm:chPref val="0"/>
          <dgm:bulletEnabled val="1"/>
        </dgm:presLayoutVars>
      </dgm:prSet>
      <dgm:spPr/>
    </dgm:pt>
    <dgm:pt modelId="{4B39C06D-117D-46F7-8940-5834311B4788}" type="pres">
      <dgm:prSet presAssocID="{DFBF4763-3F7A-4524-A693-3394E47CE25E}" presName="desTx" presStyleLbl="alignAccFollowNode1" presStyleIdx="1" presStyleCnt="5">
        <dgm:presLayoutVars>
          <dgm:bulletEnabled val="1"/>
        </dgm:presLayoutVars>
      </dgm:prSet>
      <dgm:spPr/>
    </dgm:pt>
    <dgm:pt modelId="{F5206E49-D996-47E6-8BBB-27E847704F51}" type="pres">
      <dgm:prSet presAssocID="{301E311F-5340-4DBD-96C7-6A1BD01DD35B}" presName="space" presStyleCnt="0"/>
      <dgm:spPr/>
    </dgm:pt>
    <dgm:pt modelId="{364D16DC-C84F-4816-A1F7-93551CC19CD6}" type="pres">
      <dgm:prSet presAssocID="{117504C3-23FF-4C7A-9CDF-09B5218B23DC}" presName="composite" presStyleCnt="0"/>
      <dgm:spPr/>
    </dgm:pt>
    <dgm:pt modelId="{D14A03A2-8390-4538-8D5B-6D414E961467}" type="pres">
      <dgm:prSet presAssocID="{117504C3-23FF-4C7A-9CDF-09B5218B23DC}" presName="parTx" presStyleLbl="alignNode1" presStyleIdx="2" presStyleCnt="5">
        <dgm:presLayoutVars>
          <dgm:chMax val="0"/>
          <dgm:chPref val="0"/>
          <dgm:bulletEnabled val="1"/>
        </dgm:presLayoutVars>
      </dgm:prSet>
      <dgm:spPr/>
    </dgm:pt>
    <dgm:pt modelId="{91C1636F-203F-4C51-BB43-C9A2AD0D635F}" type="pres">
      <dgm:prSet presAssocID="{117504C3-23FF-4C7A-9CDF-09B5218B23DC}" presName="desTx" presStyleLbl="alignAccFollowNode1" presStyleIdx="2" presStyleCnt="5">
        <dgm:presLayoutVars>
          <dgm:bulletEnabled val="1"/>
        </dgm:presLayoutVars>
      </dgm:prSet>
      <dgm:spPr/>
    </dgm:pt>
    <dgm:pt modelId="{B9CC44E6-45B4-477C-B571-83E3EAADFBAD}" type="pres">
      <dgm:prSet presAssocID="{41B0E889-F86B-493A-A84D-1C50AE1E7B73}" presName="space" presStyleCnt="0"/>
      <dgm:spPr/>
    </dgm:pt>
    <dgm:pt modelId="{BAE4F9C4-A85C-40C0-B271-10DAF64D4405}" type="pres">
      <dgm:prSet presAssocID="{C8750787-7721-48D4-AF08-B9DB84A5AAC4}" presName="composite" presStyleCnt="0"/>
      <dgm:spPr/>
    </dgm:pt>
    <dgm:pt modelId="{0B8DADF8-47FC-4A39-AD3F-D094CF30AF38}" type="pres">
      <dgm:prSet presAssocID="{C8750787-7721-48D4-AF08-B9DB84A5AAC4}" presName="parTx" presStyleLbl="alignNode1" presStyleIdx="3" presStyleCnt="5">
        <dgm:presLayoutVars>
          <dgm:chMax val="0"/>
          <dgm:chPref val="0"/>
          <dgm:bulletEnabled val="1"/>
        </dgm:presLayoutVars>
      </dgm:prSet>
      <dgm:spPr/>
    </dgm:pt>
    <dgm:pt modelId="{79644AD0-503F-4654-AD66-20B04C027214}" type="pres">
      <dgm:prSet presAssocID="{C8750787-7721-48D4-AF08-B9DB84A5AAC4}" presName="desTx" presStyleLbl="alignAccFollowNode1" presStyleIdx="3" presStyleCnt="5">
        <dgm:presLayoutVars>
          <dgm:bulletEnabled val="1"/>
        </dgm:presLayoutVars>
      </dgm:prSet>
      <dgm:spPr/>
    </dgm:pt>
    <dgm:pt modelId="{23E4087E-1D8D-467E-A199-DB7FF9F13565}" type="pres">
      <dgm:prSet presAssocID="{C9995734-387A-45D6-ACBD-0DF5BCA7687F}" presName="space" presStyleCnt="0"/>
      <dgm:spPr/>
    </dgm:pt>
    <dgm:pt modelId="{14FA007C-1611-4DCC-972F-C204D4180563}" type="pres">
      <dgm:prSet presAssocID="{610AB417-418B-484D-A77D-611E28CDF756}" presName="composite" presStyleCnt="0"/>
      <dgm:spPr/>
    </dgm:pt>
    <dgm:pt modelId="{C09F86AB-DAB4-42EE-BA9D-2D7E48E10F38}" type="pres">
      <dgm:prSet presAssocID="{610AB417-418B-484D-A77D-611E28CDF756}" presName="parTx" presStyleLbl="alignNode1" presStyleIdx="4" presStyleCnt="5">
        <dgm:presLayoutVars>
          <dgm:chMax val="0"/>
          <dgm:chPref val="0"/>
          <dgm:bulletEnabled val="1"/>
        </dgm:presLayoutVars>
      </dgm:prSet>
      <dgm:spPr/>
    </dgm:pt>
    <dgm:pt modelId="{4AEA8E60-2EFD-42D2-8589-165367B96AE6}" type="pres">
      <dgm:prSet presAssocID="{610AB417-418B-484D-A77D-611E28CDF756}" presName="desTx" presStyleLbl="alignAccFollowNode1" presStyleIdx="4" presStyleCnt="5">
        <dgm:presLayoutVars>
          <dgm:bulletEnabled val="1"/>
        </dgm:presLayoutVars>
      </dgm:prSet>
      <dgm:spPr/>
    </dgm:pt>
  </dgm:ptLst>
  <dgm:cxnLst>
    <dgm:cxn modelId="{C1A7FA07-8139-4F27-A449-42945BA76645}" type="presOf" srcId="{DFBF4763-3F7A-4524-A693-3394E47CE25E}" destId="{DB826083-02E7-4ACB-9DC3-DBB415D2C9DC}" srcOrd="0" destOrd="0" presId="urn:microsoft.com/office/officeart/2005/8/layout/hList1"/>
    <dgm:cxn modelId="{B1DE2F15-0FD7-44AE-AC37-287C6CF104DC}" srcId="{C8750787-7721-48D4-AF08-B9DB84A5AAC4}" destId="{A2A9F286-AE34-4035-BA52-3EB3D83088DB}" srcOrd="0" destOrd="0" parTransId="{2F443E68-2736-43B0-A21A-50A694616670}" sibTransId="{F2BC6139-D863-4CEC-B469-2EFD9838E4BE}"/>
    <dgm:cxn modelId="{83EE2917-E004-44D8-8F9A-592CC5E8AA71}" type="presOf" srcId="{FC070986-21B4-4346-91BB-AC90CF082E9B}" destId="{79644AD0-503F-4654-AD66-20B04C027214}" srcOrd="0" destOrd="3" presId="urn:microsoft.com/office/officeart/2005/8/layout/hList1"/>
    <dgm:cxn modelId="{83177423-67CF-4A98-816B-D634A294C067}" srcId="{DFBF4763-3F7A-4524-A693-3394E47CE25E}" destId="{59E630AB-2C39-4D31-A6B2-69A7DB6B0F44}" srcOrd="3" destOrd="0" parTransId="{E7E56A66-FCE3-42C7-8F58-6D582513B40F}" sibTransId="{6E261D6F-C538-424D-B89F-88341F93C2DE}"/>
    <dgm:cxn modelId="{AF982B25-E2BB-4912-9A7F-8E79308DB33E}" srcId="{117504C3-23FF-4C7A-9CDF-09B5218B23DC}" destId="{434D0E02-1EA8-48EE-A9A1-35A6B405D4BA}" srcOrd="3" destOrd="0" parTransId="{E748CD0F-FD59-44F8-B55B-FF0AC03F365A}" sibTransId="{BA895412-DE48-4CEA-9EEE-9389CE114CB6}"/>
    <dgm:cxn modelId="{1B7A6526-42E5-493B-B07C-C68A33AB0D15}" type="presOf" srcId="{BF5BDA11-4BE5-4BF6-B698-CEA54DF6A55B}" destId="{79644AD0-503F-4654-AD66-20B04C027214}" srcOrd="0" destOrd="2" presId="urn:microsoft.com/office/officeart/2005/8/layout/hList1"/>
    <dgm:cxn modelId="{0D5CA529-10E8-42D9-9B2F-42D4BA8C0A14}" type="presOf" srcId="{117504C3-23FF-4C7A-9CDF-09B5218B23DC}" destId="{D14A03A2-8390-4538-8D5B-6D414E961467}" srcOrd="0" destOrd="0" presId="urn:microsoft.com/office/officeart/2005/8/layout/hList1"/>
    <dgm:cxn modelId="{D4EF432A-F622-4D3D-86C9-58F4721339B3}" srcId="{610AB417-418B-484D-A77D-611E28CDF756}" destId="{4E2B91F1-E237-49BF-8F57-91FFD2230982}" srcOrd="1" destOrd="0" parTransId="{3C10D54B-A4F4-4221-ABCC-AB92B4878C37}" sibTransId="{F036033A-2588-4C04-8195-4FFEADFE3854}"/>
    <dgm:cxn modelId="{9A33E22C-2AC9-4D3E-8CB5-00F23A749541}" type="presOf" srcId="{C8750787-7721-48D4-AF08-B9DB84A5AAC4}" destId="{0B8DADF8-47FC-4A39-AD3F-D094CF30AF38}" srcOrd="0" destOrd="0" presId="urn:microsoft.com/office/officeart/2005/8/layout/hList1"/>
    <dgm:cxn modelId="{E3128B30-DF07-46E3-9CA8-4858972FA995}" srcId="{117504C3-23FF-4C7A-9CDF-09B5218B23DC}" destId="{780434B8-1470-4C9C-92E6-0550A15941CF}" srcOrd="0" destOrd="0" parTransId="{A692D0A7-73DD-4777-B89C-1B80DB689DE2}" sibTransId="{51AC3494-D97F-4811-AB77-78820839874E}"/>
    <dgm:cxn modelId="{9CD2DD36-D001-4D19-9682-BDE399BAFCFA}" type="presOf" srcId="{11BAE776-E953-4E04-877A-A2A9C732860F}" destId="{4AEA8E60-2EFD-42D2-8589-165367B96AE6}" srcOrd="0" destOrd="2" presId="urn:microsoft.com/office/officeart/2005/8/layout/hList1"/>
    <dgm:cxn modelId="{B65E1F37-F4AC-47F5-B142-410657E5F6BD}" type="presOf" srcId="{CC47063E-50FD-44F2-8603-064029347A31}" destId="{4AEA8E60-2EFD-42D2-8589-165367B96AE6}" srcOrd="0" destOrd="0" presId="urn:microsoft.com/office/officeart/2005/8/layout/hList1"/>
    <dgm:cxn modelId="{B73B6C3B-61F9-4C5F-85B2-5D16774094C6}" type="presOf" srcId="{75FCAEA9-AB14-4E45-899E-46A310A5CDB3}" destId="{427D12F7-63A9-48DC-BAFC-BFB58F9DCDFB}" srcOrd="0" destOrd="0" presId="urn:microsoft.com/office/officeart/2005/8/layout/hList1"/>
    <dgm:cxn modelId="{48E29A61-45CF-4779-A001-07248A3CEAB4}" srcId="{75FCAEA9-AB14-4E45-899E-46A310A5CDB3}" destId="{C8750787-7721-48D4-AF08-B9DB84A5AAC4}" srcOrd="3" destOrd="0" parTransId="{E5D41024-B2CB-48ED-A49A-8B5EF307AC0B}" sibTransId="{C9995734-387A-45D6-ACBD-0DF5BCA7687F}"/>
    <dgm:cxn modelId="{EB208F43-1F6D-4C94-9F8D-AF6C7B22AE33}" type="presOf" srcId="{434D0E02-1EA8-48EE-A9A1-35A6B405D4BA}" destId="{91C1636F-203F-4C51-BB43-C9A2AD0D635F}" srcOrd="0" destOrd="3" presId="urn:microsoft.com/office/officeart/2005/8/layout/hList1"/>
    <dgm:cxn modelId="{819E1D70-0F3D-49EE-B6BF-D2D19947DA3E}" srcId="{60B51D36-40AC-4859-97B1-57B1B6389ABD}" destId="{DE6D910F-2770-49A5-86CE-CD7791F8EE47}" srcOrd="2" destOrd="0" parTransId="{0BB374AC-5313-484F-8343-DE4469133431}" sibTransId="{0DFA6D05-1126-49D0-8FDA-4705740635DE}"/>
    <dgm:cxn modelId="{9AB54452-B98D-4FC5-95AC-411FC726F975}" type="presOf" srcId="{DE6D910F-2770-49A5-86CE-CD7791F8EE47}" destId="{0AE2CF06-3931-4523-8C64-F9CD63691012}" srcOrd="0" destOrd="2" presId="urn:microsoft.com/office/officeart/2005/8/layout/hList1"/>
    <dgm:cxn modelId="{0AD3A953-2256-4D72-A03A-5C293811FA56}" type="presOf" srcId="{89EB58B3-970D-4FA6-8474-62E4DC45637D}" destId="{4B39C06D-117D-46F7-8940-5834311B4788}" srcOrd="0" destOrd="0" presId="urn:microsoft.com/office/officeart/2005/8/layout/hList1"/>
    <dgm:cxn modelId="{2B8D0954-FFD0-4447-9265-19E9483245B0}" srcId="{60B51D36-40AC-4859-97B1-57B1B6389ABD}" destId="{A509AF54-EE11-42B3-891C-AA31DB3174BA}" srcOrd="0" destOrd="0" parTransId="{C95483D0-BE8D-464C-A7F4-710525529E09}" sibTransId="{6A0F865A-0D01-4D4A-85D2-70A2F1C7EA26}"/>
    <dgm:cxn modelId="{BDDCDB58-04A9-4FA0-8476-FDD41BCF14F2}" srcId="{117504C3-23FF-4C7A-9CDF-09B5218B23DC}" destId="{7CED4224-757A-417D-9FDE-15706856999A}" srcOrd="1" destOrd="0" parTransId="{C97E6C48-6BC5-4F3A-ACEA-0DE8BAF696D2}" sibTransId="{54574F66-7F66-4A04-89EB-AF8DF6E7C3CF}"/>
    <dgm:cxn modelId="{6F5DEC84-6322-43A5-8898-48415AD98B19}" type="presOf" srcId="{B3C1B480-1875-435B-AED4-1CC0BA1B927F}" destId="{91C1636F-203F-4C51-BB43-C9A2AD0D635F}" srcOrd="0" destOrd="2" presId="urn:microsoft.com/office/officeart/2005/8/layout/hList1"/>
    <dgm:cxn modelId="{80C29587-369E-4E9D-91B0-9236F4F977FA}" type="presOf" srcId="{415821A1-DF7B-46B9-B50A-D5131B93453E}" destId="{0AE2CF06-3931-4523-8C64-F9CD63691012}" srcOrd="0" destOrd="3" presId="urn:microsoft.com/office/officeart/2005/8/layout/hList1"/>
    <dgm:cxn modelId="{B4964F89-5881-4996-905B-AABED6DCD0B8}" srcId="{117504C3-23FF-4C7A-9CDF-09B5218B23DC}" destId="{B3C1B480-1875-435B-AED4-1CC0BA1B927F}" srcOrd="2" destOrd="0" parTransId="{163F4EAE-34E8-4F82-8319-BBD005081FEC}" sibTransId="{93AA04D3-68E7-41FF-8460-4DBE80E1C9EB}"/>
    <dgm:cxn modelId="{BAC41F8A-3555-44B3-8DBA-49E3A46C19A8}" type="presOf" srcId="{610AB417-418B-484D-A77D-611E28CDF756}" destId="{C09F86AB-DAB4-42EE-BA9D-2D7E48E10F38}" srcOrd="0" destOrd="0" presId="urn:microsoft.com/office/officeart/2005/8/layout/hList1"/>
    <dgm:cxn modelId="{E55A578B-13FA-4129-8EBB-AE10ECAD3060}" srcId="{C8750787-7721-48D4-AF08-B9DB84A5AAC4}" destId="{BF5BDA11-4BE5-4BF6-B698-CEA54DF6A55B}" srcOrd="2" destOrd="0" parTransId="{C9126B4B-085B-4377-8327-8D7502BBFC1B}" sibTransId="{5FB267E0-B9E6-47FC-AFCD-518326FAB096}"/>
    <dgm:cxn modelId="{45261592-8391-4DD1-9D7F-6ACEFD3C7286}" srcId="{75FCAEA9-AB14-4E45-899E-46A310A5CDB3}" destId="{DFBF4763-3F7A-4524-A693-3394E47CE25E}" srcOrd="1" destOrd="0" parTransId="{18CA9995-85BD-4A85-989B-F1DF3876AD3A}" sibTransId="{301E311F-5340-4DBD-96C7-6A1BD01DD35B}"/>
    <dgm:cxn modelId="{B776E595-D250-4A9A-B173-94B98B617F06}" srcId="{60B51D36-40AC-4859-97B1-57B1B6389ABD}" destId="{415821A1-DF7B-46B9-B50A-D5131B93453E}" srcOrd="3" destOrd="0" parTransId="{3965A17A-0C52-4AD0-9880-F8C086D0A607}" sibTransId="{E8E0DE7A-EE2B-4E2E-8ECB-A5F32CA9B013}"/>
    <dgm:cxn modelId="{4EEE7798-0176-45E3-B6AA-B7CC8A4A8F94}" srcId="{60B51D36-40AC-4859-97B1-57B1B6389ABD}" destId="{6D2E89F9-0C26-4292-951E-C5109503CF23}" srcOrd="1" destOrd="0" parTransId="{21799FD6-ABB6-4638-AC68-D74076F447CB}" sibTransId="{4CBF6F76-70CD-4141-BEF6-6C6F3A95A08A}"/>
    <dgm:cxn modelId="{C23D279A-1662-497C-B31F-363D446A2D49}" type="presOf" srcId="{A509AF54-EE11-42B3-891C-AA31DB3174BA}" destId="{0AE2CF06-3931-4523-8C64-F9CD63691012}" srcOrd="0" destOrd="0" presId="urn:microsoft.com/office/officeart/2005/8/layout/hList1"/>
    <dgm:cxn modelId="{0E81AC9F-5D78-40DC-BDDA-0A105617AA1B}" type="presOf" srcId="{FBBA90EF-A615-45C6-BB60-20B461C95C79}" destId="{4B39C06D-117D-46F7-8940-5834311B4788}" srcOrd="0" destOrd="4" presId="urn:microsoft.com/office/officeart/2005/8/layout/hList1"/>
    <dgm:cxn modelId="{89EE7CA7-7921-4690-AC05-43809C1225C4}" type="presOf" srcId="{780434B8-1470-4C9C-92E6-0550A15941CF}" destId="{91C1636F-203F-4C51-BB43-C9A2AD0D635F}" srcOrd="0" destOrd="0" presId="urn:microsoft.com/office/officeart/2005/8/layout/hList1"/>
    <dgm:cxn modelId="{C91EA8AE-0DDD-44D1-A9A7-3EF7DD114C5F}" type="presOf" srcId="{A2A9F286-AE34-4035-BA52-3EB3D83088DB}" destId="{79644AD0-503F-4654-AD66-20B04C027214}" srcOrd="0" destOrd="0" presId="urn:microsoft.com/office/officeart/2005/8/layout/hList1"/>
    <dgm:cxn modelId="{4F2A32B3-2A89-44DA-B948-759010359A7E}" srcId="{DFBF4763-3F7A-4524-A693-3394E47CE25E}" destId="{FBBA90EF-A615-45C6-BB60-20B461C95C79}" srcOrd="4" destOrd="0" parTransId="{CF9C3F7A-3378-4A0B-B51C-D4D1F6CCE1B4}" sibTransId="{811F0FE0-6EF5-48FD-BE96-67CCDF146B3C}"/>
    <dgm:cxn modelId="{F53BF9B3-3897-4AB5-810D-F7B16C3D70EB}" type="presOf" srcId="{B8F34254-C3F6-49F0-963A-DF1B0F14701B}" destId="{4B39C06D-117D-46F7-8940-5834311B4788}" srcOrd="0" destOrd="1" presId="urn:microsoft.com/office/officeart/2005/8/layout/hList1"/>
    <dgm:cxn modelId="{5C59F9B6-7171-47B1-A525-0174AB5D7ADE}" srcId="{75FCAEA9-AB14-4E45-899E-46A310A5CDB3}" destId="{610AB417-418B-484D-A77D-611E28CDF756}" srcOrd="4" destOrd="0" parTransId="{E867EA30-6606-4453-A5F7-1B8E522EF40F}" sibTransId="{EF3EAA45-C935-4D12-91C0-4E8D5CCC34A3}"/>
    <dgm:cxn modelId="{7DF69EBC-2C0E-4848-89C6-3C97BE2AFC69}" type="presOf" srcId="{59E630AB-2C39-4D31-A6B2-69A7DB6B0F44}" destId="{4B39C06D-117D-46F7-8940-5834311B4788}" srcOrd="0" destOrd="3" presId="urn:microsoft.com/office/officeart/2005/8/layout/hList1"/>
    <dgm:cxn modelId="{6403BDC1-595B-4C54-A09D-F0E121125957}" srcId="{75FCAEA9-AB14-4E45-899E-46A310A5CDB3}" destId="{117504C3-23FF-4C7A-9CDF-09B5218B23DC}" srcOrd="2" destOrd="0" parTransId="{B9B12363-182F-42D0-A390-0F4DAA1F6526}" sibTransId="{41B0E889-F86B-493A-A84D-1C50AE1E7B73}"/>
    <dgm:cxn modelId="{A1BA7CC5-7D4C-40B3-9058-8967F5CB0C0A}" type="presOf" srcId="{D5632805-CE2C-41CD-8B3C-42B5DCD2D130}" destId="{79644AD0-503F-4654-AD66-20B04C027214}" srcOrd="0" destOrd="1" presId="urn:microsoft.com/office/officeart/2005/8/layout/hList1"/>
    <dgm:cxn modelId="{A2D846CB-4F01-47AD-BE81-DB30EAF4BAF1}" srcId="{C8750787-7721-48D4-AF08-B9DB84A5AAC4}" destId="{FC070986-21B4-4346-91BB-AC90CF082E9B}" srcOrd="3" destOrd="0" parTransId="{999FE441-D1EE-4809-AB26-2538F5969725}" sibTransId="{37E2941F-BE81-4019-9EAB-69EA86412362}"/>
    <dgm:cxn modelId="{7FF470CD-15C8-4A8F-A19E-40D0B4AE9055}" srcId="{DFBF4763-3F7A-4524-A693-3394E47CE25E}" destId="{B8F34254-C3F6-49F0-963A-DF1B0F14701B}" srcOrd="1" destOrd="0" parTransId="{3377D41C-B6B7-45D8-AC6A-28FC81E088F3}" sibTransId="{030A1014-DCB4-4EA1-A6AF-80138CF72E86}"/>
    <dgm:cxn modelId="{78C995CE-0250-44FA-8599-17C5741F5D8B}" type="presOf" srcId="{7CED4224-757A-417D-9FDE-15706856999A}" destId="{91C1636F-203F-4C51-BB43-C9A2AD0D635F}" srcOrd="0" destOrd="1" presId="urn:microsoft.com/office/officeart/2005/8/layout/hList1"/>
    <dgm:cxn modelId="{3E7532D2-4665-4449-B6D1-E8EA67DD4D66}" type="presOf" srcId="{6D2E89F9-0C26-4292-951E-C5109503CF23}" destId="{0AE2CF06-3931-4523-8C64-F9CD63691012}" srcOrd="0" destOrd="1" presId="urn:microsoft.com/office/officeart/2005/8/layout/hList1"/>
    <dgm:cxn modelId="{F5D0A8DC-D625-4BBD-BED7-0E1E01586E59}" srcId="{DFBF4763-3F7A-4524-A693-3394E47CE25E}" destId="{9E7922B2-A66A-4B6E-B43A-951ADE956A5B}" srcOrd="2" destOrd="0" parTransId="{DC39F71D-2B0D-488D-92B8-68A9A6FC46DC}" sibTransId="{CC621A87-AECC-4094-BAC9-33041C2B3419}"/>
    <dgm:cxn modelId="{8ECB89E4-A19E-44E8-97B3-988DF053153D}" srcId="{C8750787-7721-48D4-AF08-B9DB84A5AAC4}" destId="{D5632805-CE2C-41CD-8B3C-42B5DCD2D130}" srcOrd="1" destOrd="0" parTransId="{7E92C518-65E8-47D1-ABC2-75B57BA6CA29}" sibTransId="{E52605CB-8A07-479F-BDF4-F611EA3A04D8}"/>
    <dgm:cxn modelId="{0F3939E9-DFAF-4DDD-8398-8C5F9D5E3549}" srcId="{610AB417-418B-484D-A77D-611E28CDF756}" destId="{7476BC0F-45DA-40E0-80F5-0F7A13DD69B4}" srcOrd="3" destOrd="0" parTransId="{A179F268-F829-41A3-9380-C8E8AB716ECC}" sibTransId="{27DB66E0-22B8-4839-8FE5-19B0516AB85D}"/>
    <dgm:cxn modelId="{2ACA85F1-CBD5-40FE-B547-988AC813C0DA}" type="presOf" srcId="{9E7922B2-A66A-4B6E-B43A-951ADE956A5B}" destId="{4B39C06D-117D-46F7-8940-5834311B4788}" srcOrd="0" destOrd="2" presId="urn:microsoft.com/office/officeart/2005/8/layout/hList1"/>
    <dgm:cxn modelId="{4C2389F1-8A98-49AD-A74C-699F2F8262D8}" srcId="{DFBF4763-3F7A-4524-A693-3394E47CE25E}" destId="{89EB58B3-970D-4FA6-8474-62E4DC45637D}" srcOrd="0" destOrd="0" parTransId="{9809CD26-CD62-45D5-AA2B-94422AAFBF71}" sibTransId="{DB4E0AF5-EFAB-4A3A-8DBA-F8F8EED42F30}"/>
    <dgm:cxn modelId="{CDB83BF5-095F-49D8-A7B3-5FCBAF60F7B3}" type="presOf" srcId="{4E2B91F1-E237-49BF-8F57-91FFD2230982}" destId="{4AEA8E60-2EFD-42D2-8589-165367B96AE6}" srcOrd="0" destOrd="1" presId="urn:microsoft.com/office/officeart/2005/8/layout/hList1"/>
    <dgm:cxn modelId="{3C2238F6-1C88-4ADC-BBE1-53A5C036EFBC}" srcId="{610AB417-418B-484D-A77D-611E28CDF756}" destId="{11BAE776-E953-4E04-877A-A2A9C732860F}" srcOrd="2" destOrd="0" parTransId="{1524A266-075E-4B47-ACBD-AB810C620AAE}" sibTransId="{9555EC64-F55B-4848-9F70-24723A309BCF}"/>
    <dgm:cxn modelId="{AABBB9F8-4B06-43A5-A015-BEA4AA059F21}" type="presOf" srcId="{7476BC0F-45DA-40E0-80F5-0F7A13DD69B4}" destId="{4AEA8E60-2EFD-42D2-8589-165367B96AE6}" srcOrd="0" destOrd="3" presId="urn:microsoft.com/office/officeart/2005/8/layout/hList1"/>
    <dgm:cxn modelId="{9B56EEF9-2BFA-4AC2-9E78-90A22A5C5ECB}" srcId="{610AB417-418B-484D-A77D-611E28CDF756}" destId="{CC47063E-50FD-44F2-8603-064029347A31}" srcOrd="0" destOrd="0" parTransId="{A58FFFDE-C7BA-41F4-9669-F887F4F8F12B}" sibTransId="{7E93AF6A-8F3E-4385-9385-0BEC3540E8A5}"/>
    <dgm:cxn modelId="{38FA68FA-B9DD-458E-94AA-68B22CDE4ABE}" srcId="{75FCAEA9-AB14-4E45-899E-46A310A5CDB3}" destId="{60B51D36-40AC-4859-97B1-57B1B6389ABD}" srcOrd="0" destOrd="0" parTransId="{8EF4FAA5-434D-4F91-92E9-E68447CDF8EE}" sibTransId="{AA202433-C5B5-415C-8CAE-D7C813E4ADDF}"/>
    <dgm:cxn modelId="{704B73FC-D053-4B8F-8C6A-FAB8F36C1D1D}" type="presOf" srcId="{60B51D36-40AC-4859-97B1-57B1B6389ABD}" destId="{FCB14D53-A7FD-445D-AB7E-23BCAB64B1D1}" srcOrd="0" destOrd="0" presId="urn:microsoft.com/office/officeart/2005/8/layout/hList1"/>
    <dgm:cxn modelId="{F6C3DE90-A728-4319-A391-6D8022E55412}" type="presParOf" srcId="{427D12F7-63A9-48DC-BAFC-BFB58F9DCDFB}" destId="{1161AB6B-DAC7-41D5-BF00-61CEBBBE4305}" srcOrd="0" destOrd="0" presId="urn:microsoft.com/office/officeart/2005/8/layout/hList1"/>
    <dgm:cxn modelId="{1EABD840-4CE0-45F9-84B9-9DEC00EAE952}" type="presParOf" srcId="{1161AB6B-DAC7-41D5-BF00-61CEBBBE4305}" destId="{FCB14D53-A7FD-445D-AB7E-23BCAB64B1D1}" srcOrd="0" destOrd="0" presId="urn:microsoft.com/office/officeart/2005/8/layout/hList1"/>
    <dgm:cxn modelId="{570B46F3-2B15-4A33-9F5C-45B5913F92BC}" type="presParOf" srcId="{1161AB6B-DAC7-41D5-BF00-61CEBBBE4305}" destId="{0AE2CF06-3931-4523-8C64-F9CD63691012}" srcOrd="1" destOrd="0" presId="urn:microsoft.com/office/officeart/2005/8/layout/hList1"/>
    <dgm:cxn modelId="{28A9518B-797D-4080-ACD2-77970D3BB54B}" type="presParOf" srcId="{427D12F7-63A9-48DC-BAFC-BFB58F9DCDFB}" destId="{0ACD8237-74E2-46B9-9832-92A2E3BF41D4}" srcOrd="1" destOrd="0" presId="urn:microsoft.com/office/officeart/2005/8/layout/hList1"/>
    <dgm:cxn modelId="{89AAA8C9-35D5-4C9F-BE85-8A1888703C55}" type="presParOf" srcId="{427D12F7-63A9-48DC-BAFC-BFB58F9DCDFB}" destId="{F1A38F5B-9016-4119-B8E4-1B13EB84642F}" srcOrd="2" destOrd="0" presId="urn:microsoft.com/office/officeart/2005/8/layout/hList1"/>
    <dgm:cxn modelId="{82C12D8E-9E7A-48C2-B2BD-AC2B964DA2DF}" type="presParOf" srcId="{F1A38F5B-9016-4119-B8E4-1B13EB84642F}" destId="{DB826083-02E7-4ACB-9DC3-DBB415D2C9DC}" srcOrd="0" destOrd="0" presId="urn:microsoft.com/office/officeart/2005/8/layout/hList1"/>
    <dgm:cxn modelId="{FCD4D31D-E80B-4CB6-B5C6-0E20FE0C1CAF}" type="presParOf" srcId="{F1A38F5B-9016-4119-B8E4-1B13EB84642F}" destId="{4B39C06D-117D-46F7-8940-5834311B4788}" srcOrd="1" destOrd="0" presId="urn:microsoft.com/office/officeart/2005/8/layout/hList1"/>
    <dgm:cxn modelId="{ACB7612E-A0BB-4D5E-9F71-16D19BCA6D26}" type="presParOf" srcId="{427D12F7-63A9-48DC-BAFC-BFB58F9DCDFB}" destId="{F5206E49-D996-47E6-8BBB-27E847704F51}" srcOrd="3" destOrd="0" presId="urn:microsoft.com/office/officeart/2005/8/layout/hList1"/>
    <dgm:cxn modelId="{9F36D7D6-650C-4102-8810-B0B3A77617CE}" type="presParOf" srcId="{427D12F7-63A9-48DC-BAFC-BFB58F9DCDFB}" destId="{364D16DC-C84F-4816-A1F7-93551CC19CD6}" srcOrd="4" destOrd="0" presId="urn:microsoft.com/office/officeart/2005/8/layout/hList1"/>
    <dgm:cxn modelId="{1E6B2CF4-370B-4A76-AC6E-7CC6174C1CA8}" type="presParOf" srcId="{364D16DC-C84F-4816-A1F7-93551CC19CD6}" destId="{D14A03A2-8390-4538-8D5B-6D414E961467}" srcOrd="0" destOrd="0" presId="urn:microsoft.com/office/officeart/2005/8/layout/hList1"/>
    <dgm:cxn modelId="{249C0C82-C6D7-4B33-8B91-F4CFE6DC3624}" type="presParOf" srcId="{364D16DC-C84F-4816-A1F7-93551CC19CD6}" destId="{91C1636F-203F-4C51-BB43-C9A2AD0D635F}" srcOrd="1" destOrd="0" presId="urn:microsoft.com/office/officeart/2005/8/layout/hList1"/>
    <dgm:cxn modelId="{ACDB3E79-938F-4AB5-84DE-9E8D856AE571}" type="presParOf" srcId="{427D12F7-63A9-48DC-BAFC-BFB58F9DCDFB}" destId="{B9CC44E6-45B4-477C-B571-83E3EAADFBAD}" srcOrd="5" destOrd="0" presId="urn:microsoft.com/office/officeart/2005/8/layout/hList1"/>
    <dgm:cxn modelId="{21C25C88-E5B9-4D75-BD24-B79C4D0F81B5}" type="presParOf" srcId="{427D12F7-63A9-48DC-BAFC-BFB58F9DCDFB}" destId="{BAE4F9C4-A85C-40C0-B271-10DAF64D4405}" srcOrd="6" destOrd="0" presId="urn:microsoft.com/office/officeart/2005/8/layout/hList1"/>
    <dgm:cxn modelId="{0A4B797C-EF80-44FA-99E0-D9C40B10D70B}" type="presParOf" srcId="{BAE4F9C4-A85C-40C0-B271-10DAF64D4405}" destId="{0B8DADF8-47FC-4A39-AD3F-D094CF30AF38}" srcOrd="0" destOrd="0" presId="urn:microsoft.com/office/officeart/2005/8/layout/hList1"/>
    <dgm:cxn modelId="{CD16FE11-3591-49F5-A3ED-3336EA0348B3}" type="presParOf" srcId="{BAE4F9C4-A85C-40C0-B271-10DAF64D4405}" destId="{79644AD0-503F-4654-AD66-20B04C027214}" srcOrd="1" destOrd="0" presId="urn:microsoft.com/office/officeart/2005/8/layout/hList1"/>
    <dgm:cxn modelId="{0A77E9DE-45EE-454D-814C-EC4FC33BF961}" type="presParOf" srcId="{427D12F7-63A9-48DC-BAFC-BFB58F9DCDFB}" destId="{23E4087E-1D8D-467E-A199-DB7FF9F13565}" srcOrd="7" destOrd="0" presId="urn:microsoft.com/office/officeart/2005/8/layout/hList1"/>
    <dgm:cxn modelId="{6F00182F-AAA5-402D-B207-D98CA45C8A4A}" type="presParOf" srcId="{427D12F7-63A9-48DC-BAFC-BFB58F9DCDFB}" destId="{14FA007C-1611-4DCC-972F-C204D4180563}" srcOrd="8" destOrd="0" presId="urn:microsoft.com/office/officeart/2005/8/layout/hList1"/>
    <dgm:cxn modelId="{9901553E-850D-4ECD-AE84-84C66A2F965F}" type="presParOf" srcId="{14FA007C-1611-4DCC-972F-C204D4180563}" destId="{C09F86AB-DAB4-42EE-BA9D-2D7E48E10F38}" srcOrd="0" destOrd="0" presId="urn:microsoft.com/office/officeart/2005/8/layout/hList1"/>
    <dgm:cxn modelId="{FA951B1A-533C-4116-8646-4C1EDCBF5BCA}" type="presParOf" srcId="{14FA007C-1611-4DCC-972F-C204D4180563}" destId="{4AEA8E60-2EFD-42D2-8589-165367B96A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CAEA9-AB14-4E45-899E-46A310A5CDB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0B51D36-40AC-4859-97B1-57B1B6389ABD}">
      <dgm:prSet/>
      <dgm:spPr/>
      <dgm:t>
        <a:bodyPr/>
        <a:lstStyle/>
        <a:p>
          <a:r>
            <a:rPr lang="en-US" b="1">
              <a:cs typeface="Calibri" panose="020F0502020204030204"/>
            </a:rPr>
            <a:t>Twitter API Constraints</a:t>
          </a:r>
          <a:endParaRPr lang="en-US"/>
        </a:p>
      </dgm:t>
    </dgm:pt>
    <dgm:pt modelId="{8EF4FAA5-434D-4F91-92E9-E68447CDF8EE}" type="parTrans" cxnId="{38FA68FA-B9DD-458E-94AA-68B22CDE4ABE}">
      <dgm:prSet/>
      <dgm:spPr/>
      <dgm:t>
        <a:bodyPr/>
        <a:lstStyle/>
        <a:p>
          <a:endParaRPr lang="en-US"/>
        </a:p>
      </dgm:t>
    </dgm:pt>
    <dgm:pt modelId="{AA202433-C5B5-415C-8CAE-D7C813E4ADDF}" type="sibTrans" cxnId="{38FA68FA-B9DD-458E-94AA-68B22CDE4ABE}">
      <dgm:prSet phldrT="1" phldr="0"/>
      <dgm:spPr/>
      <dgm:t>
        <a:bodyPr/>
        <a:lstStyle/>
        <a:p>
          <a:endParaRPr lang="en-US"/>
        </a:p>
      </dgm:t>
    </dgm:pt>
    <dgm:pt modelId="{9639E4DA-038F-48CF-9C3D-4247501E1CB9}">
      <dgm:prSet/>
      <dgm:spPr/>
      <dgm:t>
        <a:bodyPr/>
        <a:lstStyle/>
        <a:p>
          <a:r>
            <a:rPr lang="en-US">
              <a:cs typeface="Calibri" panose="020F0502020204030204"/>
            </a:rPr>
            <a:t>The biggest challenge that faced was getting the access that we required to get the information we needed from the Twitter API.</a:t>
          </a:r>
        </a:p>
      </dgm:t>
    </dgm:pt>
    <dgm:pt modelId="{458CB49A-44EC-4979-924B-1676E72FA658}" type="parTrans" cxnId="{B8EA5E47-9A9D-4378-9A89-BB7FA3C5270A}">
      <dgm:prSet/>
      <dgm:spPr/>
      <dgm:t>
        <a:bodyPr/>
        <a:lstStyle/>
        <a:p>
          <a:endParaRPr lang="en-US"/>
        </a:p>
      </dgm:t>
    </dgm:pt>
    <dgm:pt modelId="{5C8979EB-F645-4E3D-A3E5-CF0CD6069CF8}" type="sibTrans" cxnId="{B8EA5E47-9A9D-4378-9A89-BB7FA3C5270A}">
      <dgm:prSet/>
      <dgm:spPr/>
      <dgm:t>
        <a:bodyPr/>
        <a:lstStyle/>
        <a:p>
          <a:endParaRPr lang="en-US"/>
        </a:p>
      </dgm:t>
    </dgm:pt>
    <dgm:pt modelId="{8C633216-A9B6-46A6-9B92-5436B1C8C542}">
      <dgm:prSet/>
      <dgm:spPr/>
      <dgm:t>
        <a:bodyPr/>
        <a:lstStyle/>
        <a:p>
          <a:r>
            <a:rPr lang="en-US">
              <a:cs typeface="Calibri" panose="020F0502020204030204"/>
            </a:rPr>
            <a:t>With the level of access, we had we were unable to get geographical data associated with tweets.</a:t>
          </a:r>
        </a:p>
      </dgm:t>
    </dgm:pt>
    <dgm:pt modelId="{6A120427-DC6A-4220-96C8-6513DC6E8856}" type="parTrans" cxnId="{FB2026EF-6678-4D1D-ACC8-70A7089207C0}">
      <dgm:prSet/>
      <dgm:spPr/>
      <dgm:t>
        <a:bodyPr/>
        <a:lstStyle/>
        <a:p>
          <a:endParaRPr lang="en-US"/>
        </a:p>
      </dgm:t>
    </dgm:pt>
    <dgm:pt modelId="{D0B26D56-047A-4D67-8C38-F537E604881D}" type="sibTrans" cxnId="{FB2026EF-6678-4D1D-ACC8-70A7089207C0}">
      <dgm:prSet/>
      <dgm:spPr/>
      <dgm:t>
        <a:bodyPr/>
        <a:lstStyle/>
        <a:p>
          <a:endParaRPr lang="en-US"/>
        </a:p>
      </dgm:t>
    </dgm:pt>
    <dgm:pt modelId="{9505A919-B7C3-4A7D-A690-3B52E6F786A0}">
      <dgm:prSet/>
      <dgm:spPr/>
      <dgm:t>
        <a:bodyPr/>
        <a:lstStyle/>
        <a:p>
          <a:r>
            <a:rPr lang="en-US">
              <a:cs typeface="Calibri" panose="020F0502020204030204"/>
            </a:rPr>
            <a:t>We overcame this challenge by switching our project to use ratings from the Google API for the map portion.</a:t>
          </a:r>
        </a:p>
      </dgm:t>
    </dgm:pt>
    <dgm:pt modelId="{337DAA14-900B-42F1-9B45-5CF0BBDB516F}" type="parTrans" cxnId="{613DB7FF-AFA3-4371-81DF-9E173A9CCB6E}">
      <dgm:prSet/>
      <dgm:spPr/>
      <dgm:t>
        <a:bodyPr/>
        <a:lstStyle/>
        <a:p>
          <a:endParaRPr lang="en-US"/>
        </a:p>
      </dgm:t>
    </dgm:pt>
    <dgm:pt modelId="{D20A40EC-B7B6-47C6-9E38-695E721B428F}" type="sibTrans" cxnId="{613DB7FF-AFA3-4371-81DF-9E173A9CCB6E}">
      <dgm:prSet/>
      <dgm:spPr/>
      <dgm:t>
        <a:bodyPr/>
        <a:lstStyle/>
        <a:p>
          <a:endParaRPr lang="en-US"/>
        </a:p>
      </dgm:t>
    </dgm:pt>
    <dgm:pt modelId="{5812AC11-9EE3-40B9-AC77-5F9FFA6CB1A2}">
      <dgm:prSet/>
      <dgm:spPr/>
      <dgm:t>
        <a:bodyPr/>
        <a:lstStyle/>
        <a:p>
          <a:r>
            <a:rPr lang="en-US" b="1">
              <a:cs typeface="Calibri" panose="020F0502020204030204"/>
            </a:rPr>
            <a:t>D3 with React</a:t>
          </a:r>
        </a:p>
      </dgm:t>
    </dgm:pt>
    <dgm:pt modelId="{C1B604CD-0AD3-4247-9257-FE580DA9B233}" type="parTrans" cxnId="{09BDF722-B872-42CE-BEC1-12D21EC1CA6C}">
      <dgm:prSet/>
      <dgm:spPr/>
      <dgm:t>
        <a:bodyPr/>
        <a:lstStyle/>
        <a:p>
          <a:endParaRPr lang="en-US"/>
        </a:p>
      </dgm:t>
    </dgm:pt>
    <dgm:pt modelId="{D14CC654-77F2-43CD-BB7F-0E6E51EFAAEE}" type="sibTrans" cxnId="{09BDF722-B872-42CE-BEC1-12D21EC1CA6C}">
      <dgm:prSet/>
      <dgm:spPr/>
      <dgm:t>
        <a:bodyPr/>
        <a:lstStyle/>
        <a:p>
          <a:endParaRPr lang="en-US"/>
        </a:p>
      </dgm:t>
    </dgm:pt>
    <dgm:pt modelId="{2261CA06-E49C-49A6-BDB1-39B04B1408FC}">
      <dgm:prSet/>
      <dgm:spPr/>
      <dgm:t>
        <a:bodyPr/>
        <a:lstStyle/>
        <a:p>
          <a:r>
            <a:rPr lang="en-US">
              <a:cs typeface="Calibri" panose="020F0502020204030204"/>
            </a:rPr>
            <a:t>After switching our Map data to be from the Google API we decided to show the Tweet Sentiment analysis using graphs made with D3.</a:t>
          </a:r>
        </a:p>
      </dgm:t>
    </dgm:pt>
    <dgm:pt modelId="{E69B1EB1-ABF9-47DB-A21B-67236509C9E6}" type="parTrans" cxnId="{05485803-F91D-44DC-A387-B4B4E9EF3BB8}">
      <dgm:prSet/>
      <dgm:spPr/>
      <dgm:t>
        <a:bodyPr/>
        <a:lstStyle/>
        <a:p>
          <a:endParaRPr lang="en-US"/>
        </a:p>
      </dgm:t>
    </dgm:pt>
    <dgm:pt modelId="{471660D6-3CBD-468A-A485-31F2FF56F424}" type="sibTrans" cxnId="{05485803-F91D-44DC-A387-B4B4E9EF3BB8}">
      <dgm:prSet/>
      <dgm:spPr/>
      <dgm:t>
        <a:bodyPr/>
        <a:lstStyle/>
        <a:p>
          <a:endParaRPr lang="en-US"/>
        </a:p>
      </dgm:t>
    </dgm:pt>
    <dgm:pt modelId="{E889BD43-E312-4D1D-A377-AEDA4ECB14EE}">
      <dgm:prSet/>
      <dgm:spPr/>
      <dgm:t>
        <a:bodyPr/>
        <a:lstStyle/>
        <a:p>
          <a:r>
            <a:rPr lang="en-US">
              <a:cs typeface="Calibri" panose="020F0502020204030204"/>
            </a:rPr>
            <a:t>Since we already started our project with React, we had to deal with the challenge of integrating D3 and React together.</a:t>
          </a:r>
        </a:p>
      </dgm:t>
    </dgm:pt>
    <dgm:pt modelId="{4410AC6F-2C4F-4A19-8B15-0DF281045867}" type="parTrans" cxnId="{BFC9C081-1E8A-4029-A2B9-CBE5742A1499}">
      <dgm:prSet/>
      <dgm:spPr/>
      <dgm:t>
        <a:bodyPr/>
        <a:lstStyle/>
        <a:p>
          <a:endParaRPr lang="en-US"/>
        </a:p>
      </dgm:t>
    </dgm:pt>
    <dgm:pt modelId="{083B7EDF-9012-4719-91C7-832AC3C78CC0}" type="sibTrans" cxnId="{BFC9C081-1E8A-4029-A2B9-CBE5742A1499}">
      <dgm:prSet/>
      <dgm:spPr/>
      <dgm:t>
        <a:bodyPr/>
        <a:lstStyle/>
        <a:p>
          <a:endParaRPr lang="en-US"/>
        </a:p>
      </dgm:t>
    </dgm:pt>
    <dgm:pt modelId="{5615102E-B66C-4DF9-B02D-CF855951CF02}">
      <dgm:prSet/>
      <dgm:spPr/>
      <dgm:t>
        <a:bodyPr/>
        <a:lstStyle/>
        <a:p>
          <a:r>
            <a:rPr lang="en-US">
              <a:cs typeface="Calibri" panose="020F0502020204030204"/>
            </a:rPr>
            <a:t>The workaround that we have for this challenge is using a third-party library, React D3, to integrate D3 into our preexisting code base.</a:t>
          </a:r>
        </a:p>
      </dgm:t>
    </dgm:pt>
    <dgm:pt modelId="{F939E8D0-52A2-45F7-9C4C-5CE7103B9EC3}" type="parTrans" cxnId="{4281CA92-0464-431D-9202-1C80E90DED73}">
      <dgm:prSet/>
      <dgm:spPr/>
      <dgm:t>
        <a:bodyPr/>
        <a:lstStyle/>
        <a:p>
          <a:endParaRPr lang="en-US"/>
        </a:p>
      </dgm:t>
    </dgm:pt>
    <dgm:pt modelId="{BB949E9C-F6D2-43E1-8C8C-192E566D0C3C}" type="sibTrans" cxnId="{4281CA92-0464-431D-9202-1C80E90DED73}">
      <dgm:prSet/>
      <dgm:spPr/>
      <dgm:t>
        <a:bodyPr/>
        <a:lstStyle/>
        <a:p>
          <a:endParaRPr lang="en-US"/>
        </a:p>
      </dgm:t>
    </dgm:pt>
    <dgm:pt modelId="{C116EBE5-48CA-4364-A252-C107400C8C3F}">
      <dgm:prSet/>
      <dgm:spPr/>
      <dgm:t>
        <a:bodyPr/>
        <a:lstStyle/>
        <a:p>
          <a:r>
            <a:rPr lang="en-US" b="1">
              <a:cs typeface="Calibri" panose="020F0502020204030204"/>
            </a:rPr>
            <a:t>API blocked by CORS policy</a:t>
          </a:r>
        </a:p>
      </dgm:t>
    </dgm:pt>
    <dgm:pt modelId="{C75FA98C-AE3C-411F-930F-01226B396B81}" type="parTrans" cxnId="{16D7F638-745E-46C0-9F38-DB55C4B9AC16}">
      <dgm:prSet/>
      <dgm:spPr/>
      <dgm:t>
        <a:bodyPr/>
        <a:lstStyle/>
        <a:p>
          <a:endParaRPr lang="en-US"/>
        </a:p>
      </dgm:t>
    </dgm:pt>
    <dgm:pt modelId="{DC8FEB81-E484-4081-A319-A43320995142}" type="sibTrans" cxnId="{16D7F638-745E-46C0-9F38-DB55C4B9AC16}">
      <dgm:prSet/>
      <dgm:spPr/>
      <dgm:t>
        <a:bodyPr/>
        <a:lstStyle/>
        <a:p>
          <a:endParaRPr lang="en-US"/>
        </a:p>
      </dgm:t>
    </dgm:pt>
    <dgm:pt modelId="{082EA5FE-D52B-41D9-9896-A4ABE0944E53}">
      <dgm:prSet/>
      <dgm:spPr/>
      <dgm:t>
        <a:bodyPr/>
        <a:lstStyle/>
        <a:p>
          <a:r>
            <a:rPr lang="en-US">
              <a:ea typeface="+mn-lt"/>
              <a:cs typeface="+mn-lt"/>
            </a:rPr>
            <a:t>The CORS (Cross-Origin Resource Sharing) policy can block API calls made from web applications that is hosted on a different domain than the API.</a:t>
          </a:r>
        </a:p>
      </dgm:t>
    </dgm:pt>
    <dgm:pt modelId="{CCB3740F-D62C-4506-8D3C-358BF7861BAC}" type="parTrans" cxnId="{5E16C4B7-F924-4D0D-B5E3-566DFCBDF2FA}">
      <dgm:prSet/>
      <dgm:spPr/>
      <dgm:t>
        <a:bodyPr/>
        <a:lstStyle/>
        <a:p>
          <a:endParaRPr lang="en-US"/>
        </a:p>
      </dgm:t>
    </dgm:pt>
    <dgm:pt modelId="{2940F54C-A2F1-4D2C-9CE2-7CA7DABA5427}" type="sibTrans" cxnId="{5E16C4B7-F924-4D0D-B5E3-566DFCBDF2FA}">
      <dgm:prSet/>
      <dgm:spPr/>
      <dgm:t>
        <a:bodyPr/>
        <a:lstStyle/>
        <a:p>
          <a:endParaRPr lang="en-US"/>
        </a:p>
      </dgm:t>
    </dgm:pt>
    <dgm:pt modelId="{7A67B296-462A-4971-AF00-98D026D070BE}">
      <dgm:prSet/>
      <dgm:spPr/>
      <dgm:t>
        <a:bodyPr/>
        <a:lstStyle/>
        <a:p>
          <a:r>
            <a:rPr lang="en-US">
              <a:cs typeface="Calibri" panose="020F0502020204030204"/>
            </a:rPr>
            <a:t>This challenge arose when integrating the Twitter API into our web application.</a:t>
          </a:r>
        </a:p>
      </dgm:t>
    </dgm:pt>
    <dgm:pt modelId="{C08E1F14-972F-4ADB-ACAE-F9712B0630B3}" type="parTrans" cxnId="{541D8D84-0EEB-4321-BBD1-48DB7A901300}">
      <dgm:prSet/>
      <dgm:spPr/>
      <dgm:t>
        <a:bodyPr/>
        <a:lstStyle/>
        <a:p>
          <a:endParaRPr lang="en-US"/>
        </a:p>
      </dgm:t>
    </dgm:pt>
    <dgm:pt modelId="{0D859310-66EA-4BDD-B63D-FEED9AD39729}" type="sibTrans" cxnId="{541D8D84-0EEB-4321-BBD1-48DB7A901300}">
      <dgm:prSet/>
      <dgm:spPr/>
      <dgm:t>
        <a:bodyPr/>
        <a:lstStyle/>
        <a:p>
          <a:endParaRPr lang="en-US"/>
        </a:p>
      </dgm:t>
    </dgm:pt>
    <dgm:pt modelId="{FDDD81CF-BB44-4A3F-B92B-A6D53482B4B8}">
      <dgm:prSet/>
      <dgm:spPr/>
      <dgm:t>
        <a:bodyPr/>
        <a:lstStyle/>
        <a:p>
          <a:r>
            <a:rPr lang="en-US">
              <a:cs typeface="Calibri" panose="020F0502020204030204"/>
            </a:rPr>
            <a:t>We fixed this challenge by setting up a proxy server using </a:t>
          </a:r>
          <a:r>
            <a:rPr lang="en-US" err="1">
              <a:cs typeface="Calibri" panose="020F0502020204030204"/>
            </a:rPr>
            <a:t>netlify</a:t>
          </a:r>
          <a:r>
            <a:rPr lang="en-US">
              <a:cs typeface="Calibri" panose="020F0502020204030204"/>
            </a:rPr>
            <a:t> to handle the requests.</a:t>
          </a:r>
        </a:p>
      </dgm:t>
    </dgm:pt>
    <dgm:pt modelId="{1029FE32-7B76-4960-AD98-01A7818B1A82}" type="parTrans" cxnId="{3A4A474D-9723-41B2-9E5E-C9468219A972}">
      <dgm:prSet/>
      <dgm:spPr/>
      <dgm:t>
        <a:bodyPr/>
        <a:lstStyle/>
        <a:p>
          <a:endParaRPr lang="en-US"/>
        </a:p>
      </dgm:t>
    </dgm:pt>
    <dgm:pt modelId="{824BC9AB-FFAA-4748-AD09-9C926B5254DB}" type="sibTrans" cxnId="{3A4A474D-9723-41B2-9E5E-C9468219A972}">
      <dgm:prSet/>
      <dgm:spPr/>
      <dgm:t>
        <a:bodyPr/>
        <a:lstStyle/>
        <a:p>
          <a:endParaRPr lang="en-US"/>
        </a:p>
      </dgm:t>
    </dgm:pt>
    <dgm:pt modelId="{427D12F7-63A9-48DC-BAFC-BFB58F9DCDFB}" type="pres">
      <dgm:prSet presAssocID="{75FCAEA9-AB14-4E45-899E-46A310A5CDB3}" presName="Name0" presStyleCnt="0">
        <dgm:presLayoutVars>
          <dgm:dir/>
          <dgm:animLvl val="lvl"/>
          <dgm:resizeHandles val="exact"/>
        </dgm:presLayoutVars>
      </dgm:prSet>
      <dgm:spPr/>
    </dgm:pt>
    <dgm:pt modelId="{1161AB6B-DAC7-41D5-BF00-61CEBBBE4305}" type="pres">
      <dgm:prSet presAssocID="{60B51D36-40AC-4859-97B1-57B1B6389ABD}" presName="composite" presStyleCnt="0"/>
      <dgm:spPr/>
    </dgm:pt>
    <dgm:pt modelId="{FCB14D53-A7FD-445D-AB7E-23BCAB64B1D1}" type="pres">
      <dgm:prSet presAssocID="{60B51D36-40AC-4859-97B1-57B1B6389ABD}" presName="parTx" presStyleLbl="alignNode1" presStyleIdx="0" presStyleCnt="3">
        <dgm:presLayoutVars>
          <dgm:chMax val="0"/>
          <dgm:chPref val="0"/>
          <dgm:bulletEnabled val="1"/>
        </dgm:presLayoutVars>
      </dgm:prSet>
      <dgm:spPr/>
    </dgm:pt>
    <dgm:pt modelId="{0AE2CF06-3931-4523-8C64-F9CD63691012}" type="pres">
      <dgm:prSet presAssocID="{60B51D36-40AC-4859-97B1-57B1B6389ABD}" presName="desTx" presStyleLbl="alignAccFollowNode1" presStyleIdx="0" presStyleCnt="3">
        <dgm:presLayoutVars>
          <dgm:bulletEnabled val="1"/>
        </dgm:presLayoutVars>
      </dgm:prSet>
      <dgm:spPr/>
    </dgm:pt>
    <dgm:pt modelId="{0ACD8237-74E2-46B9-9832-92A2E3BF41D4}" type="pres">
      <dgm:prSet presAssocID="{AA202433-C5B5-415C-8CAE-D7C813E4ADDF}" presName="space" presStyleCnt="0"/>
      <dgm:spPr/>
    </dgm:pt>
    <dgm:pt modelId="{59B29D50-7306-4D3B-BE9E-BC35B99854F5}" type="pres">
      <dgm:prSet presAssocID="{5812AC11-9EE3-40B9-AC77-5F9FFA6CB1A2}" presName="composite" presStyleCnt="0"/>
      <dgm:spPr/>
    </dgm:pt>
    <dgm:pt modelId="{92571F61-7236-4F82-AC4D-06B7D0EC6D65}" type="pres">
      <dgm:prSet presAssocID="{5812AC11-9EE3-40B9-AC77-5F9FFA6CB1A2}" presName="parTx" presStyleLbl="alignNode1" presStyleIdx="1" presStyleCnt="3">
        <dgm:presLayoutVars>
          <dgm:chMax val="0"/>
          <dgm:chPref val="0"/>
          <dgm:bulletEnabled val="1"/>
        </dgm:presLayoutVars>
      </dgm:prSet>
      <dgm:spPr/>
    </dgm:pt>
    <dgm:pt modelId="{A05FDB8F-9D9F-4FEF-8C69-4BFE02145A46}" type="pres">
      <dgm:prSet presAssocID="{5812AC11-9EE3-40B9-AC77-5F9FFA6CB1A2}" presName="desTx" presStyleLbl="alignAccFollowNode1" presStyleIdx="1" presStyleCnt="3">
        <dgm:presLayoutVars>
          <dgm:bulletEnabled val="1"/>
        </dgm:presLayoutVars>
      </dgm:prSet>
      <dgm:spPr/>
    </dgm:pt>
    <dgm:pt modelId="{C597E449-AD6A-47B6-9338-342F3E17E9F3}" type="pres">
      <dgm:prSet presAssocID="{D14CC654-77F2-43CD-BB7F-0E6E51EFAAEE}" presName="space" presStyleCnt="0"/>
      <dgm:spPr/>
    </dgm:pt>
    <dgm:pt modelId="{AD65700B-1F62-4C8A-9CE0-DFCB96E50466}" type="pres">
      <dgm:prSet presAssocID="{C116EBE5-48CA-4364-A252-C107400C8C3F}" presName="composite" presStyleCnt="0"/>
      <dgm:spPr/>
    </dgm:pt>
    <dgm:pt modelId="{FED38E48-03EC-4C36-91A4-287AF345AFB0}" type="pres">
      <dgm:prSet presAssocID="{C116EBE5-48CA-4364-A252-C107400C8C3F}" presName="parTx" presStyleLbl="alignNode1" presStyleIdx="2" presStyleCnt="3">
        <dgm:presLayoutVars>
          <dgm:chMax val="0"/>
          <dgm:chPref val="0"/>
          <dgm:bulletEnabled val="1"/>
        </dgm:presLayoutVars>
      </dgm:prSet>
      <dgm:spPr/>
    </dgm:pt>
    <dgm:pt modelId="{A385AA90-9F20-4078-A752-6C823D948C21}" type="pres">
      <dgm:prSet presAssocID="{C116EBE5-48CA-4364-A252-C107400C8C3F}" presName="desTx" presStyleLbl="alignAccFollowNode1" presStyleIdx="2" presStyleCnt="3">
        <dgm:presLayoutVars>
          <dgm:bulletEnabled val="1"/>
        </dgm:presLayoutVars>
      </dgm:prSet>
      <dgm:spPr/>
    </dgm:pt>
  </dgm:ptLst>
  <dgm:cxnLst>
    <dgm:cxn modelId="{05485803-F91D-44DC-A387-B4B4E9EF3BB8}" srcId="{5812AC11-9EE3-40B9-AC77-5F9FFA6CB1A2}" destId="{2261CA06-E49C-49A6-BDB1-39B04B1408FC}" srcOrd="0" destOrd="0" parTransId="{E69B1EB1-ABF9-47DB-A21B-67236509C9E6}" sibTransId="{471660D6-3CBD-468A-A485-31F2FF56F424}"/>
    <dgm:cxn modelId="{555C7A1A-050E-499F-A666-70ECFA130F4E}" type="presOf" srcId="{E889BD43-E312-4D1D-A377-AEDA4ECB14EE}" destId="{A05FDB8F-9D9F-4FEF-8C69-4BFE02145A46}" srcOrd="0" destOrd="1" presId="urn:microsoft.com/office/officeart/2005/8/layout/hList1"/>
    <dgm:cxn modelId="{50C0591B-1BC3-4D66-A90A-3A2C14837838}" type="presOf" srcId="{C116EBE5-48CA-4364-A252-C107400C8C3F}" destId="{FED38E48-03EC-4C36-91A4-287AF345AFB0}" srcOrd="0" destOrd="0" presId="urn:microsoft.com/office/officeart/2005/8/layout/hList1"/>
    <dgm:cxn modelId="{09BDF722-B872-42CE-BEC1-12D21EC1CA6C}" srcId="{75FCAEA9-AB14-4E45-899E-46A310A5CDB3}" destId="{5812AC11-9EE3-40B9-AC77-5F9FFA6CB1A2}" srcOrd="1" destOrd="0" parTransId="{C1B604CD-0AD3-4247-9257-FE580DA9B233}" sibTransId="{D14CC654-77F2-43CD-BB7F-0E6E51EFAAEE}"/>
    <dgm:cxn modelId="{16D7F638-745E-46C0-9F38-DB55C4B9AC16}" srcId="{75FCAEA9-AB14-4E45-899E-46A310A5CDB3}" destId="{C116EBE5-48CA-4364-A252-C107400C8C3F}" srcOrd="2" destOrd="0" parTransId="{C75FA98C-AE3C-411F-930F-01226B396B81}" sibTransId="{DC8FEB81-E484-4081-A319-A43320995142}"/>
    <dgm:cxn modelId="{B73B6C3B-61F9-4C5F-85B2-5D16774094C6}" type="presOf" srcId="{75FCAEA9-AB14-4E45-899E-46A310A5CDB3}" destId="{427D12F7-63A9-48DC-BAFC-BFB58F9DCDFB}" srcOrd="0" destOrd="0" presId="urn:microsoft.com/office/officeart/2005/8/layout/hList1"/>
    <dgm:cxn modelId="{3C627460-76C0-4BD9-865A-29C141F081B6}" type="presOf" srcId="{7A67B296-462A-4971-AF00-98D026D070BE}" destId="{A385AA90-9F20-4078-A752-6C823D948C21}" srcOrd="0" destOrd="1" presId="urn:microsoft.com/office/officeart/2005/8/layout/hList1"/>
    <dgm:cxn modelId="{B8EA5E47-9A9D-4378-9A89-BB7FA3C5270A}" srcId="{60B51D36-40AC-4859-97B1-57B1B6389ABD}" destId="{9639E4DA-038F-48CF-9C3D-4247501E1CB9}" srcOrd="0" destOrd="0" parTransId="{458CB49A-44EC-4979-924B-1676E72FA658}" sibTransId="{5C8979EB-F645-4E3D-A3E5-CF0CD6069CF8}"/>
    <dgm:cxn modelId="{3A4A474D-9723-41B2-9E5E-C9468219A972}" srcId="{C116EBE5-48CA-4364-A252-C107400C8C3F}" destId="{FDDD81CF-BB44-4A3F-B92B-A6D53482B4B8}" srcOrd="2" destOrd="0" parTransId="{1029FE32-7B76-4960-AD98-01A7818B1A82}" sibTransId="{824BC9AB-FFAA-4748-AD09-9C926B5254DB}"/>
    <dgm:cxn modelId="{1B742171-5B3E-4D17-8C74-4ACF5CC5FC60}" type="presOf" srcId="{5615102E-B66C-4DF9-B02D-CF855951CF02}" destId="{A05FDB8F-9D9F-4FEF-8C69-4BFE02145A46}" srcOrd="0" destOrd="2" presId="urn:microsoft.com/office/officeart/2005/8/layout/hList1"/>
    <dgm:cxn modelId="{795DAB78-D5C9-4E7A-8074-39D521D2AD1C}" type="presOf" srcId="{5812AC11-9EE3-40B9-AC77-5F9FFA6CB1A2}" destId="{92571F61-7236-4F82-AC4D-06B7D0EC6D65}" srcOrd="0" destOrd="0" presId="urn:microsoft.com/office/officeart/2005/8/layout/hList1"/>
    <dgm:cxn modelId="{BFC9C081-1E8A-4029-A2B9-CBE5742A1499}" srcId="{5812AC11-9EE3-40B9-AC77-5F9FFA6CB1A2}" destId="{E889BD43-E312-4D1D-A377-AEDA4ECB14EE}" srcOrd="1" destOrd="0" parTransId="{4410AC6F-2C4F-4A19-8B15-0DF281045867}" sibTransId="{083B7EDF-9012-4719-91C7-832AC3C78CC0}"/>
    <dgm:cxn modelId="{541D8D84-0EEB-4321-BBD1-48DB7A901300}" srcId="{C116EBE5-48CA-4364-A252-C107400C8C3F}" destId="{7A67B296-462A-4971-AF00-98D026D070BE}" srcOrd="1" destOrd="0" parTransId="{C08E1F14-972F-4ADB-ACAE-F9712B0630B3}" sibTransId="{0D859310-66EA-4BDD-B63D-FEED9AD39729}"/>
    <dgm:cxn modelId="{BFBC2986-9653-4341-B1B1-79DCE14F2112}" type="presOf" srcId="{082EA5FE-D52B-41D9-9896-A4ABE0944E53}" destId="{A385AA90-9F20-4078-A752-6C823D948C21}" srcOrd="0" destOrd="0" presId="urn:microsoft.com/office/officeart/2005/8/layout/hList1"/>
    <dgm:cxn modelId="{4281CA92-0464-431D-9202-1C80E90DED73}" srcId="{5812AC11-9EE3-40B9-AC77-5F9FFA6CB1A2}" destId="{5615102E-B66C-4DF9-B02D-CF855951CF02}" srcOrd="2" destOrd="0" parTransId="{F939E8D0-52A2-45F7-9C4C-5CE7103B9EC3}" sibTransId="{BB949E9C-F6D2-43E1-8C8C-192E566D0C3C}"/>
    <dgm:cxn modelId="{EB4F82A7-36B9-4118-B032-820AA34EEBA2}" type="presOf" srcId="{FDDD81CF-BB44-4A3F-B92B-A6D53482B4B8}" destId="{A385AA90-9F20-4078-A752-6C823D948C21}" srcOrd="0" destOrd="2" presId="urn:microsoft.com/office/officeart/2005/8/layout/hList1"/>
    <dgm:cxn modelId="{5E16C4B7-F924-4D0D-B5E3-566DFCBDF2FA}" srcId="{C116EBE5-48CA-4364-A252-C107400C8C3F}" destId="{082EA5FE-D52B-41D9-9896-A4ABE0944E53}" srcOrd="0" destOrd="0" parTransId="{CCB3740F-D62C-4506-8D3C-358BF7861BAC}" sibTransId="{2940F54C-A2F1-4D2C-9CE2-7CA7DABA5427}"/>
    <dgm:cxn modelId="{FFE9E8D2-BE5F-4D38-81A3-901D6D3A993C}" type="presOf" srcId="{9505A919-B7C3-4A7D-A690-3B52E6F786A0}" destId="{0AE2CF06-3931-4523-8C64-F9CD63691012}" srcOrd="0" destOrd="2" presId="urn:microsoft.com/office/officeart/2005/8/layout/hList1"/>
    <dgm:cxn modelId="{F970CFE7-1F56-4D03-9800-9E225E858206}" type="presOf" srcId="{8C633216-A9B6-46A6-9B92-5436B1C8C542}" destId="{0AE2CF06-3931-4523-8C64-F9CD63691012}" srcOrd="0" destOrd="1" presId="urn:microsoft.com/office/officeart/2005/8/layout/hList1"/>
    <dgm:cxn modelId="{FB2026EF-6678-4D1D-ACC8-70A7089207C0}" srcId="{60B51D36-40AC-4859-97B1-57B1B6389ABD}" destId="{8C633216-A9B6-46A6-9B92-5436B1C8C542}" srcOrd="1" destOrd="0" parTransId="{6A120427-DC6A-4220-96C8-6513DC6E8856}" sibTransId="{D0B26D56-047A-4D67-8C38-F537E604881D}"/>
    <dgm:cxn modelId="{910C1DF5-9205-4BD4-AD61-998AB789F4AB}" type="presOf" srcId="{2261CA06-E49C-49A6-BDB1-39B04B1408FC}" destId="{A05FDB8F-9D9F-4FEF-8C69-4BFE02145A46}" srcOrd="0" destOrd="0" presId="urn:microsoft.com/office/officeart/2005/8/layout/hList1"/>
    <dgm:cxn modelId="{F5369DF8-58D6-4508-BC4E-99F6DBCB0D1F}" type="presOf" srcId="{9639E4DA-038F-48CF-9C3D-4247501E1CB9}" destId="{0AE2CF06-3931-4523-8C64-F9CD63691012}" srcOrd="0" destOrd="0" presId="urn:microsoft.com/office/officeart/2005/8/layout/hList1"/>
    <dgm:cxn modelId="{38FA68FA-B9DD-458E-94AA-68B22CDE4ABE}" srcId="{75FCAEA9-AB14-4E45-899E-46A310A5CDB3}" destId="{60B51D36-40AC-4859-97B1-57B1B6389ABD}" srcOrd="0" destOrd="0" parTransId="{8EF4FAA5-434D-4F91-92E9-E68447CDF8EE}" sibTransId="{AA202433-C5B5-415C-8CAE-D7C813E4ADDF}"/>
    <dgm:cxn modelId="{704B73FC-D053-4B8F-8C6A-FAB8F36C1D1D}" type="presOf" srcId="{60B51D36-40AC-4859-97B1-57B1B6389ABD}" destId="{FCB14D53-A7FD-445D-AB7E-23BCAB64B1D1}" srcOrd="0" destOrd="0" presId="urn:microsoft.com/office/officeart/2005/8/layout/hList1"/>
    <dgm:cxn modelId="{613DB7FF-AFA3-4371-81DF-9E173A9CCB6E}" srcId="{60B51D36-40AC-4859-97B1-57B1B6389ABD}" destId="{9505A919-B7C3-4A7D-A690-3B52E6F786A0}" srcOrd="2" destOrd="0" parTransId="{337DAA14-900B-42F1-9B45-5CF0BBDB516F}" sibTransId="{D20A40EC-B7B6-47C6-9E38-695E721B428F}"/>
    <dgm:cxn modelId="{F6C3DE90-A728-4319-A391-6D8022E55412}" type="presParOf" srcId="{427D12F7-63A9-48DC-BAFC-BFB58F9DCDFB}" destId="{1161AB6B-DAC7-41D5-BF00-61CEBBBE4305}" srcOrd="0" destOrd="0" presId="urn:microsoft.com/office/officeart/2005/8/layout/hList1"/>
    <dgm:cxn modelId="{1EABD840-4CE0-45F9-84B9-9DEC00EAE952}" type="presParOf" srcId="{1161AB6B-DAC7-41D5-BF00-61CEBBBE4305}" destId="{FCB14D53-A7FD-445D-AB7E-23BCAB64B1D1}" srcOrd="0" destOrd="0" presId="urn:microsoft.com/office/officeart/2005/8/layout/hList1"/>
    <dgm:cxn modelId="{570B46F3-2B15-4A33-9F5C-45B5913F92BC}" type="presParOf" srcId="{1161AB6B-DAC7-41D5-BF00-61CEBBBE4305}" destId="{0AE2CF06-3931-4523-8C64-F9CD63691012}" srcOrd="1" destOrd="0" presId="urn:microsoft.com/office/officeart/2005/8/layout/hList1"/>
    <dgm:cxn modelId="{28A9518B-797D-4080-ACD2-77970D3BB54B}" type="presParOf" srcId="{427D12F7-63A9-48DC-BAFC-BFB58F9DCDFB}" destId="{0ACD8237-74E2-46B9-9832-92A2E3BF41D4}" srcOrd="1" destOrd="0" presId="urn:microsoft.com/office/officeart/2005/8/layout/hList1"/>
    <dgm:cxn modelId="{B5FC4515-85BB-485B-833C-F80177E7F4DF}" type="presParOf" srcId="{427D12F7-63A9-48DC-BAFC-BFB58F9DCDFB}" destId="{59B29D50-7306-4D3B-BE9E-BC35B99854F5}" srcOrd="2" destOrd="0" presId="urn:microsoft.com/office/officeart/2005/8/layout/hList1"/>
    <dgm:cxn modelId="{12CF7128-9CE3-434C-8A4C-739FC8826357}" type="presParOf" srcId="{59B29D50-7306-4D3B-BE9E-BC35B99854F5}" destId="{92571F61-7236-4F82-AC4D-06B7D0EC6D65}" srcOrd="0" destOrd="0" presId="urn:microsoft.com/office/officeart/2005/8/layout/hList1"/>
    <dgm:cxn modelId="{50217E1E-6D65-47F8-9822-933CFEB5257B}" type="presParOf" srcId="{59B29D50-7306-4D3B-BE9E-BC35B99854F5}" destId="{A05FDB8F-9D9F-4FEF-8C69-4BFE02145A46}" srcOrd="1" destOrd="0" presId="urn:microsoft.com/office/officeart/2005/8/layout/hList1"/>
    <dgm:cxn modelId="{A1C2F9A0-70CC-457E-A835-CA9D616327B5}" type="presParOf" srcId="{427D12F7-63A9-48DC-BAFC-BFB58F9DCDFB}" destId="{C597E449-AD6A-47B6-9338-342F3E17E9F3}" srcOrd="3" destOrd="0" presId="urn:microsoft.com/office/officeart/2005/8/layout/hList1"/>
    <dgm:cxn modelId="{B822C91C-C586-450E-BA77-7529FEA9FE1E}" type="presParOf" srcId="{427D12F7-63A9-48DC-BAFC-BFB58F9DCDFB}" destId="{AD65700B-1F62-4C8A-9CE0-DFCB96E50466}" srcOrd="4" destOrd="0" presId="urn:microsoft.com/office/officeart/2005/8/layout/hList1"/>
    <dgm:cxn modelId="{2A8DE723-EC44-4EF6-ACB0-62D7C5B0AC74}" type="presParOf" srcId="{AD65700B-1F62-4C8A-9CE0-DFCB96E50466}" destId="{FED38E48-03EC-4C36-91A4-287AF345AFB0}" srcOrd="0" destOrd="0" presId="urn:microsoft.com/office/officeart/2005/8/layout/hList1"/>
    <dgm:cxn modelId="{6E419E7F-B4FC-4FC8-84FD-CBB23ACDAF76}" type="presParOf" srcId="{AD65700B-1F62-4C8A-9CE0-DFCB96E50466}" destId="{A385AA90-9F20-4078-A752-6C823D948C2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0F6B4-66E7-43C3-9363-38B570694743}">
      <dsp:nvSpPr>
        <dsp:cNvPr id="0" name=""/>
        <dsp:cNvSpPr/>
      </dsp:nvSpPr>
      <dsp:spPr>
        <a:xfrm>
          <a:off x="0" y="217633"/>
          <a:ext cx="10058399" cy="79450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Twitter data will show more up-to-date and realistic opinions from the public.</a:t>
          </a:r>
        </a:p>
      </dsp:txBody>
      <dsp:txXfrm>
        <a:off x="38784" y="256417"/>
        <a:ext cx="9980831" cy="716935"/>
      </dsp:txXfrm>
    </dsp:sp>
    <dsp:sp modelId="{07CBB120-97B4-48F4-B859-28BBC7F1B8F0}">
      <dsp:nvSpPr>
        <dsp:cNvPr id="0" name=""/>
        <dsp:cNvSpPr/>
      </dsp:nvSpPr>
      <dsp:spPr>
        <a:xfrm>
          <a:off x="0" y="1069736"/>
          <a:ext cx="10058399" cy="79450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data will be presented interactively and allow the user to break down the most recent tweets about a business.</a:t>
          </a:r>
        </a:p>
      </dsp:txBody>
      <dsp:txXfrm>
        <a:off x="38784" y="1108520"/>
        <a:ext cx="9980831" cy="716935"/>
      </dsp:txXfrm>
    </dsp:sp>
    <dsp:sp modelId="{25134D5C-5AC3-4165-ABFF-D108412EA7A4}">
      <dsp:nvSpPr>
        <dsp:cNvPr id="0" name=""/>
        <dsp:cNvSpPr/>
      </dsp:nvSpPr>
      <dsp:spPr>
        <a:xfrm>
          <a:off x="0" y="1921840"/>
          <a:ext cx="10058399" cy="79450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Tweets are generally more accessible because more people are likely to have a Twitter account than create an account to review a business.</a:t>
          </a:r>
        </a:p>
      </dsp:txBody>
      <dsp:txXfrm>
        <a:off x="38784" y="1960624"/>
        <a:ext cx="9980831" cy="716935"/>
      </dsp:txXfrm>
    </dsp:sp>
    <dsp:sp modelId="{B483A048-9096-49B7-8515-03244DD02299}">
      <dsp:nvSpPr>
        <dsp:cNvPr id="0" name=""/>
        <dsp:cNvSpPr/>
      </dsp:nvSpPr>
      <dsp:spPr>
        <a:xfrm>
          <a:off x="0" y="2773943"/>
          <a:ext cx="10058399" cy="79450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Businesses that might not have normally had access to public opinion metrics can use this web app to understand how the public feels about them and what they may need to change.</a:t>
          </a:r>
        </a:p>
      </dsp:txBody>
      <dsp:txXfrm>
        <a:off x="38784" y="2812727"/>
        <a:ext cx="9980831"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C5D0E-BC29-4B21-B879-37BD7A7DF98A}">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A user will be able to input a keyword which will be used to get results from both Twitter and Google Maps APIs.</a:t>
          </a:r>
        </a:p>
      </dsp:txBody>
      <dsp:txXfrm>
        <a:off x="24396" y="24396"/>
        <a:ext cx="7077531" cy="784145"/>
      </dsp:txXfrm>
    </dsp:sp>
    <dsp:sp modelId="{0DB3E1D0-BEDE-4932-9F12-18F12C8E187F}">
      <dsp:nvSpPr>
        <dsp:cNvPr id="0" name=""/>
        <dsp:cNvSpPr/>
      </dsp:nvSpPr>
      <dsp:spPr>
        <a:xfrm>
          <a:off x="673912" y="984380"/>
          <a:ext cx="8046720" cy="83293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Once the Twitter Data is received, the data will be given to a Sentiment Analysis bot that will infer emotion from each tweet given.</a:t>
          </a:r>
        </a:p>
      </dsp:txBody>
      <dsp:txXfrm>
        <a:off x="698308" y="1008776"/>
        <a:ext cx="6782605" cy="784145"/>
      </dsp:txXfrm>
    </dsp:sp>
    <dsp:sp modelId="{D6EADAEE-064F-43FB-B0AC-42F7AE16048D}">
      <dsp:nvSpPr>
        <dsp:cNvPr id="0" name=""/>
        <dsp:cNvSpPr/>
      </dsp:nvSpPr>
      <dsp:spPr>
        <a:xfrm>
          <a:off x="1337767" y="1968761"/>
          <a:ext cx="8046720" cy="83293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Then, data visualizations via D3 will give an interactive breakdown of the overall sentiment expressed by the most recent tweets about the keyword.</a:t>
          </a:r>
        </a:p>
      </dsp:txBody>
      <dsp:txXfrm>
        <a:off x="1362163" y="1993157"/>
        <a:ext cx="6792664" cy="784145"/>
      </dsp:txXfrm>
    </dsp:sp>
    <dsp:sp modelId="{33F0FABB-F176-44B9-9CD9-0DE96DB1DDCC}">
      <dsp:nvSpPr>
        <dsp:cNvPr id="0" name=""/>
        <dsp:cNvSpPr/>
      </dsp:nvSpPr>
      <dsp:spPr>
        <a:xfrm>
          <a:off x="2011680" y="2953142"/>
          <a:ext cx="8046720" cy="83293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will be correlated with Google Maps data to show locations and ratings of the keyword.</a:t>
          </a:r>
        </a:p>
      </dsp:txBody>
      <dsp:txXfrm>
        <a:off x="2036076" y="2977538"/>
        <a:ext cx="6782605" cy="784145"/>
      </dsp:txXfrm>
    </dsp:sp>
    <dsp:sp modelId="{5C90721F-10C9-42AF-99B2-2C74E43BFE37}">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23A341DD-B774-4ED5-A249-96ACBC9FBB87}">
      <dsp:nvSpPr>
        <dsp:cNvPr id="0" name=""/>
        <dsp:cNvSpPr/>
      </dsp:nvSpPr>
      <dsp:spPr>
        <a:xfrm>
          <a:off x="8179223" y="1622335"/>
          <a:ext cx="541409" cy="541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45C954F2-85E0-47F3-93B2-C49A88C4782C}">
      <dsp:nvSpPr>
        <dsp:cNvPr id="0" name=""/>
        <dsp:cNvSpPr/>
      </dsp:nvSpPr>
      <dsp:spPr>
        <a:xfrm>
          <a:off x="8843077" y="2606716"/>
          <a:ext cx="541409" cy="541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734BF-E4D9-4ACF-9E4D-37B19CC1CC8C}">
      <dsp:nvSpPr>
        <dsp:cNvPr id="0" name=""/>
        <dsp:cNvSpPr/>
      </dsp:nvSpPr>
      <dsp:spPr>
        <a:xfrm>
          <a:off x="3781" y="159100"/>
          <a:ext cx="2273944" cy="5472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Twitter API</a:t>
          </a:r>
          <a:endParaRPr lang="en-US" sz="1900" kern="1200"/>
        </a:p>
      </dsp:txBody>
      <dsp:txXfrm>
        <a:off x="3781" y="159100"/>
        <a:ext cx="2273944" cy="547200"/>
      </dsp:txXfrm>
    </dsp:sp>
    <dsp:sp modelId="{0B2904B1-2014-4090-852D-D7B1CBDEA34A}">
      <dsp:nvSpPr>
        <dsp:cNvPr id="0" name=""/>
        <dsp:cNvSpPr/>
      </dsp:nvSpPr>
      <dsp:spPr>
        <a:xfrm>
          <a:off x="3781" y="706300"/>
          <a:ext cx="2273944" cy="292068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Twitter provides an API that allows (non-elevated) developers to gather the most recent 100 tweets and the metadata a tweeter allows Twitter to make visible.</a:t>
          </a:r>
        </a:p>
      </dsp:txBody>
      <dsp:txXfrm>
        <a:off x="3781" y="706300"/>
        <a:ext cx="2273944" cy="2920680"/>
      </dsp:txXfrm>
    </dsp:sp>
    <dsp:sp modelId="{3E3F661B-7115-4F36-A5B0-EED19E2342C3}">
      <dsp:nvSpPr>
        <dsp:cNvPr id="0" name=""/>
        <dsp:cNvSpPr/>
      </dsp:nvSpPr>
      <dsp:spPr>
        <a:xfrm>
          <a:off x="2596078" y="159100"/>
          <a:ext cx="2273944" cy="547200"/>
        </a:xfrm>
        <a:prstGeom prst="rect">
          <a:avLst/>
        </a:prstGeom>
        <a:solidFill>
          <a:schemeClr val="accent2">
            <a:hueOff val="939284"/>
            <a:satOff val="-6721"/>
            <a:lumOff val="-392"/>
            <a:alphaOff val="0"/>
          </a:schemeClr>
        </a:solidFill>
        <a:ln w="15875" cap="flat" cmpd="sng" algn="ctr">
          <a:solidFill>
            <a:schemeClr val="accent2">
              <a:hueOff val="939284"/>
              <a:satOff val="-672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Google API</a:t>
          </a:r>
          <a:endParaRPr lang="en-US" sz="1900" kern="1200"/>
        </a:p>
      </dsp:txBody>
      <dsp:txXfrm>
        <a:off x="2596078" y="159100"/>
        <a:ext cx="2273944" cy="547200"/>
      </dsp:txXfrm>
    </dsp:sp>
    <dsp:sp modelId="{3456735A-A0ED-442F-93F1-9FAECC91CC3E}">
      <dsp:nvSpPr>
        <dsp:cNvPr id="0" name=""/>
        <dsp:cNvSpPr/>
      </dsp:nvSpPr>
      <dsp:spPr>
        <a:xfrm>
          <a:off x="2596078" y="706300"/>
          <a:ext cx="2273944" cy="2920680"/>
        </a:xfrm>
        <a:prstGeom prst="rect">
          <a:avLst/>
        </a:prstGeom>
        <a:solidFill>
          <a:schemeClr val="accent2">
            <a:tint val="40000"/>
            <a:alpha val="90000"/>
            <a:hueOff val="993730"/>
            <a:satOff val="-6058"/>
            <a:lumOff val="-392"/>
            <a:alphaOff val="0"/>
          </a:schemeClr>
        </a:solidFill>
        <a:ln w="15875" cap="flat" cmpd="sng" algn="ctr">
          <a:solidFill>
            <a:schemeClr val="accent2">
              <a:tint val="40000"/>
              <a:alpha val="90000"/>
              <a:hueOff val="993730"/>
              <a:satOff val="-6058"/>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The Google API provides location and review data for the businesses hosted on their map</a:t>
          </a:r>
        </a:p>
      </dsp:txBody>
      <dsp:txXfrm>
        <a:off x="2596078" y="706300"/>
        <a:ext cx="2273944" cy="2920680"/>
      </dsp:txXfrm>
    </dsp:sp>
    <dsp:sp modelId="{A86152E8-827C-40AB-9626-98DAF9F92055}">
      <dsp:nvSpPr>
        <dsp:cNvPr id="0" name=""/>
        <dsp:cNvSpPr/>
      </dsp:nvSpPr>
      <dsp:spPr>
        <a:xfrm>
          <a:off x="5188376" y="159100"/>
          <a:ext cx="2273944" cy="547200"/>
        </a:xfrm>
        <a:prstGeom prst="rect">
          <a:avLst/>
        </a:prstGeom>
        <a:solidFill>
          <a:schemeClr val="accent2">
            <a:hueOff val="1878569"/>
            <a:satOff val="-13441"/>
            <a:lumOff val="-785"/>
            <a:alphaOff val="0"/>
          </a:schemeClr>
        </a:solidFill>
        <a:ln w="15875" cap="flat" cmpd="sng" algn="ctr">
          <a:solidFill>
            <a:schemeClr val="accent2">
              <a:hueOff val="1878569"/>
              <a:satOff val="-13441"/>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Sentiment Analysis</a:t>
          </a:r>
          <a:endParaRPr lang="en-US" sz="1900" kern="1200"/>
        </a:p>
      </dsp:txBody>
      <dsp:txXfrm>
        <a:off x="5188376" y="159100"/>
        <a:ext cx="2273944" cy="547200"/>
      </dsp:txXfrm>
    </dsp:sp>
    <dsp:sp modelId="{6729CACA-0135-4351-88E7-021606CBC0BC}">
      <dsp:nvSpPr>
        <dsp:cNvPr id="0" name=""/>
        <dsp:cNvSpPr/>
      </dsp:nvSpPr>
      <dsp:spPr>
        <a:xfrm>
          <a:off x="5188376" y="706300"/>
          <a:ext cx="2273944" cy="2920680"/>
        </a:xfrm>
        <a:prstGeom prst="rect">
          <a:avLst/>
        </a:prstGeom>
        <a:solidFill>
          <a:schemeClr val="accent2">
            <a:tint val="40000"/>
            <a:alpha val="90000"/>
            <a:hueOff val="1987460"/>
            <a:satOff val="-12116"/>
            <a:lumOff val="-785"/>
            <a:alphaOff val="0"/>
          </a:schemeClr>
        </a:solidFill>
        <a:ln w="15875" cap="flat" cmpd="sng" algn="ctr">
          <a:solidFill>
            <a:schemeClr val="accent2">
              <a:tint val="40000"/>
              <a:alpha val="90000"/>
              <a:hueOff val="1987460"/>
              <a:satOff val="-12116"/>
              <a:lumOff val="-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Sentiment Analysis is a form of NLP that can infer emotion from a text prompt without manual input</a:t>
          </a:r>
        </a:p>
      </dsp:txBody>
      <dsp:txXfrm>
        <a:off x="5188376" y="706300"/>
        <a:ext cx="2273944" cy="2920680"/>
      </dsp:txXfrm>
    </dsp:sp>
    <dsp:sp modelId="{1910E1EE-0160-43CC-8B76-E6D63975E9F3}">
      <dsp:nvSpPr>
        <dsp:cNvPr id="0" name=""/>
        <dsp:cNvSpPr/>
      </dsp:nvSpPr>
      <dsp:spPr>
        <a:xfrm>
          <a:off x="7780673" y="159100"/>
          <a:ext cx="2273944" cy="547200"/>
        </a:xfrm>
        <a:prstGeom prst="rect">
          <a:avLst/>
        </a:prstGeom>
        <a:solidFill>
          <a:schemeClr val="accent2">
            <a:hueOff val="2817853"/>
            <a:satOff val="-20162"/>
            <a:lumOff val="-1177"/>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D3</a:t>
          </a:r>
          <a:endParaRPr lang="en-US" sz="1900" kern="1200"/>
        </a:p>
      </dsp:txBody>
      <dsp:txXfrm>
        <a:off x="7780673" y="159100"/>
        <a:ext cx="2273944" cy="547200"/>
      </dsp:txXfrm>
    </dsp:sp>
    <dsp:sp modelId="{FB792548-9343-4A77-B055-5A7B5691B4D1}">
      <dsp:nvSpPr>
        <dsp:cNvPr id="0" name=""/>
        <dsp:cNvSpPr/>
      </dsp:nvSpPr>
      <dsp:spPr>
        <a:xfrm>
          <a:off x="7780673" y="706300"/>
          <a:ext cx="2273944" cy="2920680"/>
        </a:xfrm>
        <a:prstGeom prst="rect">
          <a:avLst/>
        </a:prstGeom>
        <a:solidFill>
          <a:schemeClr val="accent2">
            <a:tint val="40000"/>
            <a:alpha val="90000"/>
            <a:hueOff val="2981190"/>
            <a:satOff val="-18174"/>
            <a:lumOff val="-1177"/>
            <a:alphaOff val="0"/>
          </a:schemeClr>
        </a:solidFill>
        <a:ln w="15875" cap="flat" cmpd="sng" algn="ctr">
          <a:solidFill>
            <a:schemeClr val="accent2">
              <a:tint val="40000"/>
              <a:alpha val="90000"/>
              <a:hueOff val="2981190"/>
              <a:satOff val="-18174"/>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D3 is a visualization library that allows developers to quickly create intuitive, interactive data visualizations</a:t>
          </a:r>
        </a:p>
      </dsp:txBody>
      <dsp:txXfrm>
        <a:off x="7780673" y="706300"/>
        <a:ext cx="2273944" cy="2920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14D53-A7FD-445D-AB7E-23BCAB64B1D1}">
      <dsp:nvSpPr>
        <dsp:cNvPr id="0" name=""/>
        <dsp:cNvSpPr/>
      </dsp:nvSpPr>
      <dsp:spPr>
        <a:xfrm>
          <a:off x="4714" y="62918"/>
          <a:ext cx="1807368" cy="47242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1. Complete back-end</a:t>
          </a:r>
          <a:r>
            <a:rPr lang="en-US" sz="1300" kern="1200"/>
            <a:t> </a:t>
          </a:r>
        </a:p>
      </dsp:txBody>
      <dsp:txXfrm>
        <a:off x="4714" y="62918"/>
        <a:ext cx="1807368" cy="472428"/>
      </dsp:txXfrm>
    </dsp:sp>
    <dsp:sp modelId="{0AE2CF06-3931-4523-8C64-F9CD63691012}">
      <dsp:nvSpPr>
        <dsp:cNvPr id="0" name=""/>
        <dsp:cNvSpPr/>
      </dsp:nvSpPr>
      <dsp:spPr>
        <a:xfrm>
          <a:off x="4714" y="535347"/>
          <a:ext cx="1807368" cy="318781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 both the Sentiment Analysis and Twitter APIs. Successfully hit the endpoints with mock data. </a:t>
          </a:r>
        </a:p>
        <a:p>
          <a:pPr marL="114300" lvl="1" indent="-114300" algn="l" defTabSz="577850">
            <a:lnSpc>
              <a:spcPct val="90000"/>
            </a:lnSpc>
            <a:spcBef>
              <a:spcPct val="0"/>
            </a:spcBef>
            <a:spcAft>
              <a:spcPct val="15000"/>
            </a:spcAft>
            <a:buChar char="•"/>
          </a:pPr>
          <a:r>
            <a:rPr lang="en-US" sz="1300" kern="1200"/>
            <a:t>Integrate the APIs together so that the results of the twitter API are evaluated by the Sentiment Analysis API. </a:t>
          </a:r>
        </a:p>
        <a:p>
          <a:pPr marL="114300" lvl="1" indent="-114300" algn="l" defTabSz="577850">
            <a:lnSpc>
              <a:spcPct val="90000"/>
            </a:lnSpc>
            <a:spcBef>
              <a:spcPct val="0"/>
            </a:spcBef>
            <a:spcAft>
              <a:spcPct val="15000"/>
            </a:spcAft>
            <a:buChar char="•"/>
          </a:pPr>
          <a:r>
            <a:rPr lang="en-US" sz="1300" kern="1200"/>
            <a:t>Store any necessary data.</a:t>
          </a:r>
        </a:p>
        <a:p>
          <a:pPr marL="114300" lvl="1" indent="-114300" algn="l" defTabSz="577850">
            <a:lnSpc>
              <a:spcPct val="90000"/>
            </a:lnSpc>
            <a:spcBef>
              <a:spcPct val="0"/>
            </a:spcBef>
            <a:spcAft>
              <a:spcPct val="15000"/>
            </a:spcAft>
            <a:buChar char="•"/>
          </a:pPr>
          <a:r>
            <a:rPr lang="en-US" sz="1300" kern="1200"/>
            <a:t>Completed: 1/1/23</a:t>
          </a:r>
        </a:p>
      </dsp:txBody>
      <dsp:txXfrm>
        <a:off x="4714" y="535347"/>
        <a:ext cx="1807368" cy="3187813"/>
      </dsp:txXfrm>
    </dsp:sp>
    <dsp:sp modelId="{DB826083-02E7-4ACB-9DC3-DBB415D2C9DC}">
      <dsp:nvSpPr>
        <dsp:cNvPr id="0" name=""/>
        <dsp:cNvSpPr/>
      </dsp:nvSpPr>
      <dsp:spPr>
        <a:xfrm>
          <a:off x="2065115" y="62918"/>
          <a:ext cx="1807368" cy="472428"/>
        </a:xfrm>
        <a:prstGeom prst="rect">
          <a:avLst/>
        </a:prstGeom>
        <a:solidFill>
          <a:schemeClr val="accent2">
            <a:hueOff val="704463"/>
            <a:satOff val="-5041"/>
            <a:lumOff val="-294"/>
            <a:alphaOff val="0"/>
          </a:schemeClr>
        </a:solidFill>
        <a:ln w="15875" cap="flat" cmpd="sng" algn="ctr">
          <a:solidFill>
            <a:schemeClr val="accent2">
              <a:hueOff val="704463"/>
              <a:satOff val="-5041"/>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2. Complete front-end</a:t>
          </a:r>
          <a:r>
            <a:rPr lang="en-US" sz="1300" kern="1200"/>
            <a:t> </a:t>
          </a:r>
        </a:p>
      </dsp:txBody>
      <dsp:txXfrm>
        <a:off x="2065115" y="62918"/>
        <a:ext cx="1807368" cy="472428"/>
      </dsp:txXfrm>
    </dsp:sp>
    <dsp:sp modelId="{4B39C06D-117D-46F7-8940-5834311B4788}">
      <dsp:nvSpPr>
        <dsp:cNvPr id="0" name=""/>
        <dsp:cNvSpPr/>
      </dsp:nvSpPr>
      <dsp:spPr>
        <a:xfrm>
          <a:off x="2065115" y="535347"/>
          <a:ext cx="1807368" cy="3187813"/>
        </a:xfrm>
        <a:prstGeom prst="rect">
          <a:avLst/>
        </a:prstGeom>
        <a:solidFill>
          <a:schemeClr val="accent2">
            <a:tint val="40000"/>
            <a:alpha val="90000"/>
            <a:hueOff val="745298"/>
            <a:satOff val="-4543"/>
            <a:lumOff val="-294"/>
            <a:alphaOff val="0"/>
          </a:schemeClr>
        </a:solidFill>
        <a:ln w="15875" cap="flat" cmpd="sng" algn="ctr">
          <a:solidFill>
            <a:schemeClr val="accent2">
              <a:tint val="40000"/>
              <a:alpha val="90000"/>
              <a:hueOff val="745298"/>
              <a:satOff val="-4543"/>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Work on designing the Webapp UI. </a:t>
          </a:r>
        </a:p>
        <a:p>
          <a:pPr marL="114300" lvl="1" indent="-114300" algn="l" defTabSz="577850">
            <a:lnSpc>
              <a:spcPct val="90000"/>
            </a:lnSpc>
            <a:spcBef>
              <a:spcPct val="0"/>
            </a:spcBef>
            <a:spcAft>
              <a:spcPct val="15000"/>
            </a:spcAft>
            <a:buChar char="•"/>
          </a:pPr>
          <a:r>
            <a:rPr lang="en-US" sz="1300" kern="1200"/>
            <a:t>Add functional elements to the UI such as search and filtering results. </a:t>
          </a:r>
        </a:p>
        <a:p>
          <a:pPr marL="114300" lvl="1" indent="-114300" algn="l" defTabSz="577850">
            <a:lnSpc>
              <a:spcPct val="90000"/>
            </a:lnSpc>
            <a:spcBef>
              <a:spcPct val="0"/>
            </a:spcBef>
            <a:spcAft>
              <a:spcPct val="15000"/>
            </a:spcAft>
            <a:buChar char="•"/>
          </a:pPr>
          <a:r>
            <a:rPr lang="en-US" sz="1300" kern="1200"/>
            <a:t>Design a map to present data gathered from APIs. </a:t>
          </a:r>
        </a:p>
        <a:p>
          <a:pPr marL="114300" lvl="1" indent="-114300" algn="l" defTabSz="577850">
            <a:lnSpc>
              <a:spcPct val="90000"/>
            </a:lnSpc>
            <a:spcBef>
              <a:spcPct val="0"/>
            </a:spcBef>
            <a:spcAft>
              <a:spcPct val="15000"/>
            </a:spcAft>
            <a:buChar char="•"/>
          </a:pPr>
          <a:r>
            <a:rPr lang="en-US" sz="1300" kern="1200"/>
            <a:t>Once this step is done the backend work should be visible and interactive via the Webapp.</a:t>
          </a:r>
        </a:p>
        <a:p>
          <a:pPr marL="114300" lvl="1" indent="-114300" algn="l" defTabSz="577850">
            <a:lnSpc>
              <a:spcPct val="90000"/>
            </a:lnSpc>
            <a:spcBef>
              <a:spcPct val="0"/>
            </a:spcBef>
            <a:spcAft>
              <a:spcPct val="15000"/>
            </a:spcAft>
            <a:buChar char="•"/>
          </a:pPr>
          <a:r>
            <a:rPr lang="en-US" sz="1300" kern="1200"/>
            <a:t>Completed: 2/1/23</a:t>
          </a:r>
        </a:p>
      </dsp:txBody>
      <dsp:txXfrm>
        <a:off x="2065115" y="535347"/>
        <a:ext cx="1807368" cy="3187813"/>
      </dsp:txXfrm>
    </dsp:sp>
    <dsp:sp modelId="{D14A03A2-8390-4538-8D5B-6D414E961467}">
      <dsp:nvSpPr>
        <dsp:cNvPr id="0" name=""/>
        <dsp:cNvSpPr/>
      </dsp:nvSpPr>
      <dsp:spPr>
        <a:xfrm>
          <a:off x="4125515" y="62918"/>
          <a:ext cx="1807368" cy="472428"/>
        </a:xfrm>
        <a:prstGeom prst="rect">
          <a:avLst/>
        </a:prstGeom>
        <a:solidFill>
          <a:schemeClr val="accent2">
            <a:hueOff val="1408927"/>
            <a:satOff val="-10081"/>
            <a:lumOff val="-589"/>
            <a:alphaOff val="0"/>
          </a:schemeClr>
        </a:solidFill>
        <a:ln w="15875" cap="flat" cmpd="sng" algn="ctr">
          <a:solidFill>
            <a:schemeClr val="accent2">
              <a:hueOff val="1408927"/>
              <a:satOff val="-10081"/>
              <a:lumOff val="-5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3. Connect front and back-end</a:t>
          </a:r>
          <a:r>
            <a:rPr lang="en-US" sz="1300" kern="1200"/>
            <a:t> </a:t>
          </a:r>
        </a:p>
      </dsp:txBody>
      <dsp:txXfrm>
        <a:off x="4125515" y="62918"/>
        <a:ext cx="1807368" cy="472428"/>
      </dsp:txXfrm>
    </dsp:sp>
    <dsp:sp modelId="{91C1636F-203F-4C51-BB43-C9A2AD0D635F}">
      <dsp:nvSpPr>
        <dsp:cNvPr id="0" name=""/>
        <dsp:cNvSpPr/>
      </dsp:nvSpPr>
      <dsp:spPr>
        <a:xfrm>
          <a:off x="4125515" y="535347"/>
          <a:ext cx="1807368" cy="3187813"/>
        </a:xfrm>
        <a:prstGeom prst="rect">
          <a:avLst/>
        </a:prstGeom>
        <a:solidFill>
          <a:schemeClr val="accent2">
            <a:tint val="40000"/>
            <a:alpha val="90000"/>
            <a:hueOff val="1490595"/>
            <a:satOff val="-9087"/>
            <a:lumOff val="-589"/>
            <a:alphaOff val="0"/>
          </a:schemeClr>
        </a:solidFill>
        <a:ln w="15875" cap="flat" cmpd="sng" algn="ctr">
          <a:solidFill>
            <a:schemeClr val="accent2">
              <a:tint val="40000"/>
              <a:alpha val="90000"/>
              <a:hueOff val="1490595"/>
              <a:satOff val="-9087"/>
              <a:lumOff val="-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Call API on search, show API data on the map</a:t>
          </a:r>
        </a:p>
        <a:p>
          <a:pPr marL="114300" lvl="1" indent="-114300" algn="l" defTabSz="577850">
            <a:lnSpc>
              <a:spcPct val="90000"/>
            </a:lnSpc>
            <a:spcBef>
              <a:spcPct val="0"/>
            </a:spcBef>
            <a:spcAft>
              <a:spcPct val="15000"/>
            </a:spcAft>
            <a:buChar char="•"/>
          </a:pPr>
          <a:r>
            <a:rPr lang="en-US" sz="1300" kern="1200"/>
            <a:t>Incorporate the results returned from the backend into a visual result shown to the users. </a:t>
          </a:r>
        </a:p>
        <a:p>
          <a:pPr marL="114300" lvl="1" indent="-114300" algn="l" defTabSz="577850">
            <a:lnSpc>
              <a:spcPct val="90000"/>
            </a:lnSpc>
            <a:spcBef>
              <a:spcPct val="0"/>
            </a:spcBef>
            <a:spcAft>
              <a:spcPct val="15000"/>
            </a:spcAft>
            <a:buChar char="•"/>
          </a:pPr>
          <a:r>
            <a:rPr lang="en-US" sz="1300" kern="1200"/>
            <a:t>Make sure results returned are relevant to search.</a:t>
          </a:r>
        </a:p>
        <a:p>
          <a:pPr marL="114300" lvl="1" indent="-114300" algn="l" defTabSz="577850">
            <a:lnSpc>
              <a:spcPct val="90000"/>
            </a:lnSpc>
            <a:spcBef>
              <a:spcPct val="0"/>
            </a:spcBef>
            <a:spcAft>
              <a:spcPct val="15000"/>
            </a:spcAft>
            <a:buChar char="•"/>
          </a:pPr>
          <a:r>
            <a:rPr lang="en-US" sz="1300" kern="1200"/>
            <a:t>Completion date: 3/1/23</a:t>
          </a:r>
        </a:p>
      </dsp:txBody>
      <dsp:txXfrm>
        <a:off x="4125515" y="535347"/>
        <a:ext cx="1807368" cy="3187813"/>
      </dsp:txXfrm>
    </dsp:sp>
    <dsp:sp modelId="{0B8DADF8-47FC-4A39-AD3F-D094CF30AF38}">
      <dsp:nvSpPr>
        <dsp:cNvPr id="0" name=""/>
        <dsp:cNvSpPr/>
      </dsp:nvSpPr>
      <dsp:spPr>
        <a:xfrm>
          <a:off x="6185916" y="62918"/>
          <a:ext cx="1807368" cy="472428"/>
        </a:xfrm>
        <a:prstGeom prst="rect">
          <a:avLst/>
        </a:prstGeom>
        <a:solidFill>
          <a:schemeClr val="accent2">
            <a:hueOff val="2113390"/>
            <a:satOff val="-15122"/>
            <a:lumOff val="-883"/>
            <a:alphaOff val="0"/>
          </a:schemeClr>
        </a:solidFill>
        <a:ln w="15875" cap="flat" cmpd="sng" algn="ctr">
          <a:solidFill>
            <a:schemeClr val="accent2">
              <a:hueOff val="2113390"/>
              <a:satOff val="-15122"/>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b="1" kern="1200"/>
            <a:t>4. Publicly hosting the website</a:t>
          </a:r>
          <a:r>
            <a:rPr lang="en-US" sz="1300" kern="1200"/>
            <a:t> </a:t>
          </a:r>
        </a:p>
      </dsp:txBody>
      <dsp:txXfrm>
        <a:off x="6185916" y="62918"/>
        <a:ext cx="1807368" cy="472428"/>
      </dsp:txXfrm>
    </dsp:sp>
    <dsp:sp modelId="{79644AD0-503F-4654-AD66-20B04C027214}">
      <dsp:nvSpPr>
        <dsp:cNvPr id="0" name=""/>
        <dsp:cNvSpPr/>
      </dsp:nvSpPr>
      <dsp:spPr>
        <a:xfrm>
          <a:off x="6185916" y="535347"/>
          <a:ext cx="1807368" cy="3187813"/>
        </a:xfrm>
        <a:prstGeom prst="rect">
          <a:avLst/>
        </a:prstGeom>
        <a:solidFill>
          <a:schemeClr val="accent2">
            <a:tint val="40000"/>
            <a:alpha val="90000"/>
            <a:hueOff val="2235893"/>
            <a:satOff val="-13630"/>
            <a:lumOff val="-883"/>
            <a:alphaOff val="0"/>
          </a:schemeClr>
        </a:solidFill>
        <a:ln w="15875" cap="flat" cmpd="sng" algn="ctr">
          <a:solidFill>
            <a:schemeClr val="accent2">
              <a:tint val="40000"/>
              <a:alpha val="90000"/>
              <a:hueOff val="2235893"/>
              <a:satOff val="-13630"/>
              <a:lumOff val="-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 the best option for hosting the website publicly and execute necessary steps. </a:t>
          </a:r>
        </a:p>
        <a:p>
          <a:pPr marL="114300" lvl="1" indent="-114300" algn="l" defTabSz="577850">
            <a:lnSpc>
              <a:spcPct val="90000"/>
            </a:lnSpc>
            <a:spcBef>
              <a:spcPct val="0"/>
            </a:spcBef>
            <a:spcAft>
              <a:spcPct val="15000"/>
            </a:spcAft>
            <a:buChar char="•"/>
          </a:pPr>
          <a:r>
            <a:rPr lang="en-US" sz="1300" kern="1200"/>
            <a:t>Ensure that all group members can access the hosted website without the application running locally. </a:t>
          </a:r>
        </a:p>
        <a:p>
          <a:pPr marL="114300" lvl="1" indent="-114300" algn="l" defTabSz="577850">
            <a:lnSpc>
              <a:spcPct val="90000"/>
            </a:lnSpc>
            <a:spcBef>
              <a:spcPct val="0"/>
            </a:spcBef>
            <a:spcAft>
              <a:spcPct val="15000"/>
            </a:spcAft>
            <a:buChar char="•"/>
          </a:pPr>
          <a:r>
            <a:rPr lang="en-US" sz="1300" kern="1200"/>
            <a:t>Set up CI/CD pipeline to ensure automatic public updates.</a:t>
          </a:r>
        </a:p>
        <a:p>
          <a:pPr marL="114300" lvl="1" indent="-114300" algn="l" defTabSz="577850">
            <a:lnSpc>
              <a:spcPct val="90000"/>
            </a:lnSpc>
            <a:spcBef>
              <a:spcPct val="0"/>
            </a:spcBef>
            <a:spcAft>
              <a:spcPct val="15000"/>
            </a:spcAft>
            <a:buChar char="•"/>
          </a:pPr>
          <a:r>
            <a:rPr lang="en-US" sz="1300" kern="1200"/>
            <a:t>Completion date: 3/8/23</a:t>
          </a:r>
        </a:p>
      </dsp:txBody>
      <dsp:txXfrm>
        <a:off x="6185916" y="535347"/>
        <a:ext cx="1807368" cy="3187813"/>
      </dsp:txXfrm>
    </dsp:sp>
    <dsp:sp modelId="{C09F86AB-DAB4-42EE-BA9D-2D7E48E10F38}">
      <dsp:nvSpPr>
        <dsp:cNvPr id="0" name=""/>
        <dsp:cNvSpPr/>
      </dsp:nvSpPr>
      <dsp:spPr>
        <a:xfrm>
          <a:off x="8246316" y="62918"/>
          <a:ext cx="1807368" cy="472428"/>
        </a:xfrm>
        <a:prstGeom prst="rect">
          <a:avLst/>
        </a:prstGeom>
        <a:solidFill>
          <a:schemeClr val="accent2">
            <a:hueOff val="2817853"/>
            <a:satOff val="-20162"/>
            <a:lumOff val="-1177"/>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5. Finished product</a:t>
          </a:r>
          <a:r>
            <a:rPr lang="en-US" sz="1300" kern="1200"/>
            <a:t> </a:t>
          </a:r>
        </a:p>
      </dsp:txBody>
      <dsp:txXfrm>
        <a:off x="8246316" y="62918"/>
        <a:ext cx="1807368" cy="472428"/>
      </dsp:txXfrm>
    </dsp:sp>
    <dsp:sp modelId="{4AEA8E60-2EFD-42D2-8589-165367B96AE6}">
      <dsp:nvSpPr>
        <dsp:cNvPr id="0" name=""/>
        <dsp:cNvSpPr/>
      </dsp:nvSpPr>
      <dsp:spPr>
        <a:xfrm>
          <a:off x="8246316" y="535347"/>
          <a:ext cx="1807368" cy="3187813"/>
        </a:xfrm>
        <a:prstGeom prst="rect">
          <a:avLst/>
        </a:prstGeom>
        <a:solidFill>
          <a:schemeClr val="accent2">
            <a:tint val="40000"/>
            <a:alpha val="90000"/>
            <a:hueOff val="2981190"/>
            <a:satOff val="-18174"/>
            <a:lumOff val="-1177"/>
            <a:alphaOff val="0"/>
          </a:schemeClr>
        </a:solidFill>
        <a:ln w="15875" cap="flat" cmpd="sng" algn="ctr">
          <a:solidFill>
            <a:schemeClr val="accent2">
              <a:tint val="40000"/>
              <a:alpha val="90000"/>
              <a:hueOff val="2981190"/>
              <a:satOff val="-18174"/>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Finishing touches on the project.</a:t>
          </a:r>
        </a:p>
        <a:p>
          <a:pPr marL="114300" lvl="1" indent="-114300" algn="l" defTabSz="577850">
            <a:lnSpc>
              <a:spcPct val="90000"/>
            </a:lnSpc>
            <a:spcBef>
              <a:spcPct val="0"/>
            </a:spcBef>
            <a:spcAft>
              <a:spcPct val="15000"/>
            </a:spcAft>
            <a:buChar char="•"/>
          </a:pPr>
          <a:r>
            <a:rPr lang="en-US" sz="1300" kern="1200"/>
            <a:t>Make sure all functionality is working as intended. </a:t>
          </a:r>
        </a:p>
        <a:p>
          <a:pPr marL="114300" lvl="1" indent="-114300" algn="l" defTabSz="577850">
            <a:lnSpc>
              <a:spcPct val="90000"/>
            </a:lnSpc>
            <a:spcBef>
              <a:spcPct val="0"/>
            </a:spcBef>
            <a:spcAft>
              <a:spcPct val="15000"/>
            </a:spcAft>
            <a:buChar char="•"/>
          </a:pPr>
          <a:r>
            <a:rPr lang="en-US" sz="1300" kern="1200"/>
            <a:t>Clean up any UI or backend feature bugs that have been overlooked.</a:t>
          </a:r>
        </a:p>
        <a:p>
          <a:pPr marL="114300" lvl="1" indent="-114300" algn="l" defTabSz="577850">
            <a:lnSpc>
              <a:spcPct val="90000"/>
            </a:lnSpc>
            <a:spcBef>
              <a:spcPct val="0"/>
            </a:spcBef>
            <a:spcAft>
              <a:spcPct val="15000"/>
            </a:spcAft>
            <a:buChar char="•"/>
          </a:pPr>
          <a:r>
            <a:rPr lang="en-US" sz="1300" kern="1200"/>
            <a:t>Completion date: 4/1/23</a:t>
          </a:r>
        </a:p>
      </dsp:txBody>
      <dsp:txXfrm>
        <a:off x="8246316" y="535347"/>
        <a:ext cx="1807368" cy="31878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14D53-A7FD-445D-AB7E-23BCAB64B1D1}">
      <dsp:nvSpPr>
        <dsp:cNvPr id="0" name=""/>
        <dsp:cNvSpPr/>
      </dsp:nvSpPr>
      <dsp:spPr>
        <a:xfrm>
          <a:off x="3143" y="258432"/>
          <a:ext cx="3064668" cy="4320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cs typeface="Calibri" panose="020F0502020204030204"/>
            </a:rPr>
            <a:t>Twitter API Constraints</a:t>
          </a:r>
          <a:endParaRPr lang="en-US" sz="1500" kern="1200"/>
        </a:p>
      </dsp:txBody>
      <dsp:txXfrm>
        <a:off x="3143" y="258432"/>
        <a:ext cx="3064668" cy="432000"/>
      </dsp:txXfrm>
    </dsp:sp>
    <dsp:sp modelId="{0AE2CF06-3931-4523-8C64-F9CD63691012}">
      <dsp:nvSpPr>
        <dsp:cNvPr id="0" name=""/>
        <dsp:cNvSpPr/>
      </dsp:nvSpPr>
      <dsp:spPr>
        <a:xfrm>
          <a:off x="3143" y="690432"/>
          <a:ext cx="3064668" cy="283721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cs typeface="Calibri" panose="020F0502020204030204"/>
            </a:rPr>
            <a:t>The biggest challenge that faced was getting the access that we required to get the information we needed from the Twitter API.</a:t>
          </a:r>
        </a:p>
        <a:p>
          <a:pPr marL="114300" lvl="1" indent="-114300" algn="l" defTabSz="666750">
            <a:lnSpc>
              <a:spcPct val="90000"/>
            </a:lnSpc>
            <a:spcBef>
              <a:spcPct val="0"/>
            </a:spcBef>
            <a:spcAft>
              <a:spcPct val="15000"/>
            </a:spcAft>
            <a:buChar char="•"/>
          </a:pPr>
          <a:r>
            <a:rPr lang="en-US" sz="1500" kern="1200">
              <a:cs typeface="Calibri" panose="020F0502020204030204"/>
            </a:rPr>
            <a:t>With the level of access, we had we were unable to get geographical data associated with tweets.</a:t>
          </a:r>
        </a:p>
        <a:p>
          <a:pPr marL="114300" lvl="1" indent="-114300" algn="l" defTabSz="666750">
            <a:lnSpc>
              <a:spcPct val="90000"/>
            </a:lnSpc>
            <a:spcBef>
              <a:spcPct val="0"/>
            </a:spcBef>
            <a:spcAft>
              <a:spcPct val="15000"/>
            </a:spcAft>
            <a:buChar char="•"/>
          </a:pPr>
          <a:r>
            <a:rPr lang="en-US" sz="1500" kern="1200">
              <a:cs typeface="Calibri" panose="020F0502020204030204"/>
            </a:rPr>
            <a:t>We overcame this challenge by switching our project to use ratings from the Google API for the map portion.</a:t>
          </a:r>
        </a:p>
      </dsp:txBody>
      <dsp:txXfrm>
        <a:off x="3143" y="690432"/>
        <a:ext cx="3064668" cy="2837214"/>
      </dsp:txXfrm>
    </dsp:sp>
    <dsp:sp modelId="{92571F61-7236-4F82-AC4D-06B7D0EC6D65}">
      <dsp:nvSpPr>
        <dsp:cNvPr id="0" name=""/>
        <dsp:cNvSpPr/>
      </dsp:nvSpPr>
      <dsp:spPr>
        <a:xfrm>
          <a:off x="3496865" y="258432"/>
          <a:ext cx="3064668" cy="432000"/>
        </a:xfrm>
        <a:prstGeom prst="rect">
          <a:avLst/>
        </a:prstGeom>
        <a:solidFill>
          <a:schemeClr val="accent2">
            <a:hueOff val="1408927"/>
            <a:satOff val="-10081"/>
            <a:lumOff val="-589"/>
            <a:alphaOff val="0"/>
          </a:schemeClr>
        </a:solidFill>
        <a:ln w="15875" cap="flat" cmpd="sng" algn="ctr">
          <a:solidFill>
            <a:schemeClr val="accent2">
              <a:hueOff val="1408927"/>
              <a:satOff val="-10081"/>
              <a:lumOff val="-5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cs typeface="Calibri" panose="020F0502020204030204"/>
            </a:rPr>
            <a:t>D3 with React</a:t>
          </a:r>
        </a:p>
      </dsp:txBody>
      <dsp:txXfrm>
        <a:off x="3496865" y="258432"/>
        <a:ext cx="3064668" cy="432000"/>
      </dsp:txXfrm>
    </dsp:sp>
    <dsp:sp modelId="{A05FDB8F-9D9F-4FEF-8C69-4BFE02145A46}">
      <dsp:nvSpPr>
        <dsp:cNvPr id="0" name=""/>
        <dsp:cNvSpPr/>
      </dsp:nvSpPr>
      <dsp:spPr>
        <a:xfrm>
          <a:off x="3496865" y="690432"/>
          <a:ext cx="3064668" cy="2837214"/>
        </a:xfrm>
        <a:prstGeom prst="rect">
          <a:avLst/>
        </a:prstGeom>
        <a:solidFill>
          <a:schemeClr val="accent2">
            <a:tint val="40000"/>
            <a:alpha val="90000"/>
            <a:hueOff val="1490595"/>
            <a:satOff val="-9087"/>
            <a:lumOff val="-589"/>
            <a:alphaOff val="0"/>
          </a:schemeClr>
        </a:solidFill>
        <a:ln w="15875" cap="flat" cmpd="sng" algn="ctr">
          <a:solidFill>
            <a:schemeClr val="accent2">
              <a:tint val="40000"/>
              <a:alpha val="90000"/>
              <a:hueOff val="1490595"/>
              <a:satOff val="-9087"/>
              <a:lumOff val="-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cs typeface="Calibri" panose="020F0502020204030204"/>
            </a:rPr>
            <a:t>After switching our Map data to be from the Google API we decided to show the Tweet Sentiment analysis using graphs made with D3.</a:t>
          </a:r>
        </a:p>
        <a:p>
          <a:pPr marL="114300" lvl="1" indent="-114300" algn="l" defTabSz="666750">
            <a:lnSpc>
              <a:spcPct val="90000"/>
            </a:lnSpc>
            <a:spcBef>
              <a:spcPct val="0"/>
            </a:spcBef>
            <a:spcAft>
              <a:spcPct val="15000"/>
            </a:spcAft>
            <a:buChar char="•"/>
          </a:pPr>
          <a:r>
            <a:rPr lang="en-US" sz="1500" kern="1200">
              <a:cs typeface="Calibri" panose="020F0502020204030204"/>
            </a:rPr>
            <a:t>Since we already started our project with React, we had to deal with the challenge of integrating D3 and React together.</a:t>
          </a:r>
        </a:p>
        <a:p>
          <a:pPr marL="114300" lvl="1" indent="-114300" algn="l" defTabSz="666750">
            <a:lnSpc>
              <a:spcPct val="90000"/>
            </a:lnSpc>
            <a:spcBef>
              <a:spcPct val="0"/>
            </a:spcBef>
            <a:spcAft>
              <a:spcPct val="15000"/>
            </a:spcAft>
            <a:buChar char="•"/>
          </a:pPr>
          <a:r>
            <a:rPr lang="en-US" sz="1500" kern="1200">
              <a:cs typeface="Calibri" panose="020F0502020204030204"/>
            </a:rPr>
            <a:t>The workaround that we have for this challenge is using a third-party library, React D3, to integrate D3 into our preexisting code base.</a:t>
          </a:r>
        </a:p>
      </dsp:txBody>
      <dsp:txXfrm>
        <a:off x="3496865" y="690432"/>
        <a:ext cx="3064668" cy="2837214"/>
      </dsp:txXfrm>
    </dsp:sp>
    <dsp:sp modelId="{FED38E48-03EC-4C36-91A4-287AF345AFB0}">
      <dsp:nvSpPr>
        <dsp:cNvPr id="0" name=""/>
        <dsp:cNvSpPr/>
      </dsp:nvSpPr>
      <dsp:spPr>
        <a:xfrm>
          <a:off x="6990588" y="258432"/>
          <a:ext cx="3064668" cy="432000"/>
        </a:xfrm>
        <a:prstGeom prst="rect">
          <a:avLst/>
        </a:prstGeom>
        <a:solidFill>
          <a:schemeClr val="accent2">
            <a:hueOff val="2817853"/>
            <a:satOff val="-20162"/>
            <a:lumOff val="-1177"/>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cs typeface="Calibri" panose="020F0502020204030204"/>
            </a:rPr>
            <a:t>API blocked by CORS policy</a:t>
          </a:r>
        </a:p>
      </dsp:txBody>
      <dsp:txXfrm>
        <a:off x="6990588" y="258432"/>
        <a:ext cx="3064668" cy="432000"/>
      </dsp:txXfrm>
    </dsp:sp>
    <dsp:sp modelId="{A385AA90-9F20-4078-A752-6C823D948C21}">
      <dsp:nvSpPr>
        <dsp:cNvPr id="0" name=""/>
        <dsp:cNvSpPr/>
      </dsp:nvSpPr>
      <dsp:spPr>
        <a:xfrm>
          <a:off x="6990588" y="690432"/>
          <a:ext cx="3064668" cy="2837214"/>
        </a:xfrm>
        <a:prstGeom prst="rect">
          <a:avLst/>
        </a:prstGeom>
        <a:solidFill>
          <a:schemeClr val="accent2">
            <a:tint val="40000"/>
            <a:alpha val="90000"/>
            <a:hueOff val="2981190"/>
            <a:satOff val="-18174"/>
            <a:lumOff val="-1177"/>
            <a:alphaOff val="0"/>
          </a:schemeClr>
        </a:solidFill>
        <a:ln w="15875" cap="flat" cmpd="sng" algn="ctr">
          <a:solidFill>
            <a:schemeClr val="accent2">
              <a:tint val="40000"/>
              <a:alpha val="90000"/>
              <a:hueOff val="2981190"/>
              <a:satOff val="-18174"/>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ea typeface="+mn-lt"/>
              <a:cs typeface="+mn-lt"/>
            </a:rPr>
            <a:t>The CORS (Cross-Origin Resource Sharing) policy can block API calls made from web applications that is hosted on a different domain than the API.</a:t>
          </a:r>
        </a:p>
        <a:p>
          <a:pPr marL="114300" lvl="1" indent="-114300" algn="l" defTabSz="666750">
            <a:lnSpc>
              <a:spcPct val="90000"/>
            </a:lnSpc>
            <a:spcBef>
              <a:spcPct val="0"/>
            </a:spcBef>
            <a:spcAft>
              <a:spcPct val="15000"/>
            </a:spcAft>
            <a:buChar char="•"/>
          </a:pPr>
          <a:r>
            <a:rPr lang="en-US" sz="1500" kern="1200">
              <a:cs typeface="Calibri" panose="020F0502020204030204"/>
            </a:rPr>
            <a:t>This challenge arose when integrating the Twitter API into our web application.</a:t>
          </a:r>
        </a:p>
        <a:p>
          <a:pPr marL="114300" lvl="1" indent="-114300" algn="l" defTabSz="666750">
            <a:lnSpc>
              <a:spcPct val="90000"/>
            </a:lnSpc>
            <a:spcBef>
              <a:spcPct val="0"/>
            </a:spcBef>
            <a:spcAft>
              <a:spcPct val="15000"/>
            </a:spcAft>
            <a:buChar char="•"/>
          </a:pPr>
          <a:r>
            <a:rPr lang="en-US" sz="1500" kern="1200">
              <a:cs typeface="Calibri" panose="020F0502020204030204"/>
            </a:rPr>
            <a:t>We fixed this challenge by setting up a proxy server using </a:t>
          </a:r>
          <a:r>
            <a:rPr lang="en-US" sz="1500" kern="1200" err="1">
              <a:cs typeface="Calibri" panose="020F0502020204030204"/>
            </a:rPr>
            <a:t>netlify</a:t>
          </a:r>
          <a:r>
            <a:rPr lang="en-US" sz="1500" kern="1200">
              <a:cs typeface="Calibri" panose="020F0502020204030204"/>
            </a:rPr>
            <a:t> to handle the requests.</a:t>
          </a:r>
        </a:p>
      </dsp:txBody>
      <dsp:txXfrm>
        <a:off x="6990588" y="690432"/>
        <a:ext cx="3064668" cy="28372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80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4339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14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81303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8414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1839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5916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31854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35696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4/17/2023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52956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03063"/>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MARV</a:t>
            </a:r>
            <a:br>
              <a:rPr lang="en-US">
                <a:cs typeface="Calibri Light"/>
              </a:rPr>
            </a:br>
            <a:r>
              <a:rPr lang="en-US">
                <a:cs typeface="Calibri Light"/>
              </a:rPr>
              <a:t>Twitter Sentiment Analysis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Mario Eid, Anna Chambers, Reed Klein, Veronica </a:t>
            </a:r>
            <a:r>
              <a:rPr lang="en-US" err="1">
                <a:cs typeface="Calibri"/>
              </a:rPr>
              <a:t>Ufferman</a:t>
            </a:r>
            <a:endParaRPr lang="en-US"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Placeholder 5" descr="Graphical user interface&#10;&#10;Description automatically generated with low confidence">
            <a:extLst>
              <a:ext uri="{FF2B5EF4-FFF2-40B4-BE49-F238E27FC236}">
                <a16:creationId xmlns:a16="http://schemas.microsoft.com/office/drawing/2014/main" id="{F3C40EDE-2B6F-AC29-0CF6-609124CE67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33" b="1484"/>
          <a:stretch/>
        </p:blipFill>
        <p:spPr>
          <a:xfrm>
            <a:off x="20" y="10"/>
            <a:ext cx="12191980" cy="6857990"/>
          </a:xfrm>
          <a:prstGeom prst="rect">
            <a:avLst/>
          </a:prstGeom>
        </p:spPr>
      </p:pic>
    </p:spTree>
    <p:extLst>
      <p:ext uri="{BB962C8B-B14F-4D97-AF65-F5344CB8AC3E}">
        <p14:creationId xmlns:p14="http://schemas.microsoft.com/office/powerpoint/2010/main" val="341239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EF8-A1D2-8C74-9F08-291FDF482CC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cs typeface="Calibri Light"/>
              </a:rPr>
              <a:t>Challenges</a:t>
            </a:r>
            <a:endParaRPr lang="en-US"/>
          </a:p>
        </p:txBody>
      </p:sp>
      <p:graphicFrame>
        <p:nvGraphicFramePr>
          <p:cNvPr id="16" name="Content Placeholder 13">
            <a:extLst>
              <a:ext uri="{FF2B5EF4-FFF2-40B4-BE49-F238E27FC236}">
                <a16:creationId xmlns:a16="http://schemas.microsoft.com/office/drawing/2014/main" id="{AFF6946F-BFC3-6D0D-677F-DFADF50A5A5D}"/>
              </a:ext>
            </a:extLst>
          </p:cNvPr>
          <p:cNvGraphicFramePr>
            <a:graphicFrameLocks noGrp="1"/>
          </p:cNvGraphicFramePr>
          <p:nvPr>
            <p:ph sz="half" idx="1"/>
            <p:extLst>
              <p:ext uri="{D42A27DB-BD31-4B8C-83A1-F6EECF244321}">
                <p14:modId xmlns:p14="http://schemas.microsoft.com/office/powerpoint/2010/main" val="364324240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40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0BB-0562-500D-4397-BCFE36012153}"/>
              </a:ext>
            </a:extLst>
          </p:cNvPr>
          <p:cNvSpPr>
            <a:spLocks noGrp="1"/>
          </p:cNvSpPr>
          <p:nvPr>
            <p:ph type="title"/>
          </p:nvPr>
        </p:nvSpPr>
        <p:spPr/>
        <p:txBody>
          <a:bodyPr/>
          <a:lstStyle/>
          <a:p>
            <a:r>
              <a:rPr lang="en-US">
                <a:cs typeface="Calibri Light"/>
              </a:rPr>
              <a:t>Intellectual Merits and Goals</a:t>
            </a:r>
            <a:endParaRPr lang="en-US"/>
          </a:p>
        </p:txBody>
      </p:sp>
      <p:sp>
        <p:nvSpPr>
          <p:cNvPr id="4" name="Text Placeholder 3">
            <a:extLst>
              <a:ext uri="{FF2B5EF4-FFF2-40B4-BE49-F238E27FC236}">
                <a16:creationId xmlns:a16="http://schemas.microsoft.com/office/drawing/2014/main" id="{E87BCA69-4285-3116-877F-F0AA5E29BE8D}"/>
              </a:ext>
            </a:extLst>
          </p:cNvPr>
          <p:cNvSpPr>
            <a:spLocks noGrp="1"/>
          </p:cNvSpPr>
          <p:nvPr>
            <p:ph type="body" idx="1"/>
          </p:nvPr>
        </p:nvSpPr>
        <p:spPr/>
        <p:txBody>
          <a:bodyPr/>
          <a:lstStyle/>
          <a:p>
            <a:r>
              <a:rPr lang="en-US">
                <a:ea typeface="+mn-lt"/>
                <a:cs typeface="+mn-lt"/>
              </a:rPr>
              <a:t>Intellectual Merits</a:t>
            </a:r>
            <a:endParaRPr lang="en-US"/>
          </a:p>
        </p:txBody>
      </p:sp>
      <p:sp>
        <p:nvSpPr>
          <p:cNvPr id="3" name="Content Placeholder 2">
            <a:extLst>
              <a:ext uri="{FF2B5EF4-FFF2-40B4-BE49-F238E27FC236}">
                <a16:creationId xmlns:a16="http://schemas.microsoft.com/office/drawing/2014/main" id="{B422D455-D14B-AA1F-825F-BCAD22947DCF}"/>
              </a:ext>
            </a:extLst>
          </p:cNvPr>
          <p:cNvSpPr>
            <a:spLocks noGrp="1"/>
          </p:cNvSpPr>
          <p:nvPr>
            <p:ph sz="half" idx="2"/>
          </p:nvPr>
        </p:nvSpPr>
        <p:spPr/>
        <p:txBody>
          <a:bodyPr vert="horz" lIns="91440" tIns="45720" rIns="91440" bIns="45720" rtlCol="0" anchor="t">
            <a:normAutofit/>
          </a:bodyPr>
          <a:lstStyle/>
          <a:p>
            <a:pPr marL="383540" lvl="1">
              <a:buFont typeface="Wingdings" pitchFamily="34" charset="0"/>
              <a:buChar char="§"/>
            </a:pPr>
            <a:r>
              <a:rPr lang="en-US" sz="2400">
                <a:cs typeface="Calibri"/>
              </a:rPr>
              <a:t>Inferring public opinion from social media rather than relying on user feedback rating systems</a:t>
            </a:r>
          </a:p>
          <a:p>
            <a:pPr marL="383540" lvl="1">
              <a:buFont typeface="Wingdings" pitchFamily="34" charset="0"/>
              <a:buChar char="§"/>
            </a:pPr>
            <a:r>
              <a:rPr lang="en-US" sz="2400">
                <a:cs typeface="Calibri"/>
              </a:rPr>
              <a:t>Visualization of public appeal of subject</a:t>
            </a:r>
          </a:p>
        </p:txBody>
      </p:sp>
      <p:sp>
        <p:nvSpPr>
          <p:cNvPr id="5" name="Text Placeholder 4">
            <a:extLst>
              <a:ext uri="{FF2B5EF4-FFF2-40B4-BE49-F238E27FC236}">
                <a16:creationId xmlns:a16="http://schemas.microsoft.com/office/drawing/2014/main" id="{5B817FED-5AD1-9647-A301-0854ADB4AF74}"/>
              </a:ext>
            </a:extLst>
          </p:cNvPr>
          <p:cNvSpPr>
            <a:spLocks noGrp="1"/>
          </p:cNvSpPr>
          <p:nvPr>
            <p:ph type="body" sz="quarter" idx="3"/>
          </p:nvPr>
        </p:nvSpPr>
        <p:spPr/>
        <p:txBody>
          <a:bodyPr/>
          <a:lstStyle/>
          <a:p>
            <a:r>
              <a:rPr lang="en-US">
                <a:ea typeface="+mn-lt"/>
                <a:cs typeface="+mn-lt"/>
              </a:rPr>
              <a:t>Goals</a:t>
            </a:r>
            <a:endParaRPr lang="en-US"/>
          </a:p>
        </p:txBody>
      </p:sp>
      <p:sp>
        <p:nvSpPr>
          <p:cNvPr id="6" name="Content Placeholder 5">
            <a:extLst>
              <a:ext uri="{FF2B5EF4-FFF2-40B4-BE49-F238E27FC236}">
                <a16:creationId xmlns:a16="http://schemas.microsoft.com/office/drawing/2014/main" id="{3EAC2FFB-2F3F-8E04-8759-00D8FB78B290}"/>
              </a:ext>
            </a:extLst>
          </p:cNvPr>
          <p:cNvSpPr>
            <a:spLocks noGrp="1"/>
          </p:cNvSpPr>
          <p:nvPr>
            <p:ph sz="quarter" idx="4"/>
          </p:nvPr>
        </p:nvSpPr>
        <p:spPr/>
        <p:txBody>
          <a:bodyPr vert="horz" lIns="0" tIns="45720" rIns="0" bIns="45720" rtlCol="0" anchor="t">
            <a:normAutofit/>
          </a:bodyPr>
          <a:lstStyle/>
          <a:p>
            <a:pPr marL="383540" lvl="1">
              <a:lnSpc>
                <a:spcPct val="100000"/>
              </a:lnSpc>
              <a:buFont typeface="Wingdings,Sans-Serif" panose="020F0502020204030204" pitchFamily="34" charset="0"/>
              <a:buChar char="§"/>
            </a:pPr>
            <a:r>
              <a:rPr lang="en-US" sz="2400">
                <a:ea typeface="+mn-lt"/>
                <a:cs typeface="+mn-lt"/>
              </a:rPr>
              <a:t>Retrieve Tweets associated with user key word </a:t>
            </a:r>
          </a:p>
          <a:p>
            <a:pPr marL="383540" lvl="1">
              <a:lnSpc>
                <a:spcPct val="100000"/>
              </a:lnSpc>
              <a:buFont typeface="Wingdings,Sans-Serif" panose="020F0502020204030204" pitchFamily="34" charset="0"/>
              <a:buChar char="§"/>
            </a:pPr>
            <a:r>
              <a:rPr lang="en-US" sz="2400">
                <a:ea typeface="+mn-lt"/>
                <a:cs typeface="+mn-lt"/>
              </a:rPr>
              <a:t>Use Sentiment Analysis to determine the emotion of the tweet </a:t>
            </a:r>
          </a:p>
          <a:p>
            <a:pPr marL="383540" lvl="1">
              <a:lnSpc>
                <a:spcPct val="100000"/>
              </a:lnSpc>
              <a:buFont typeface="Wingdings,Sans-Serif" panose="020F0502020204030204" pitchFamily="34" charset="0"/>
              <a:buChar char="§"/>
            </a:pPr>
            <a:r>
              <a:rPr lang="en-US" sz="2400">
                <a:ea typeface="+mn-lt"/>
                <a:cs typeface="+mn-lt"/>
              </a:rPr>
              <a:t>Display visualization of results and correlate with geographic location of the searched keyword</a:t>
            </a:r>
            <a:endParaRPr lang="en-US" sz="2400"/>
          </a:p>
        </p:txBody>
      </p:sp>
      <p:sp>
        <p:nvSpPr>
          <p:cNvPr id="10" name="Content Placeholder 2">
            <a:extLst>
              <a:ext uri="{FF2B5EF4-FFF2-40B4-BE49-F238E27FC236}">
                <a16:creationId xmlns:a16="http://schemas.microsoft.com/office/drawing/2014/main" id="{E08EBFC9-0B4C-EAB5-94A9-2C8369550ED3}"/>
              </a:ext>
            </a:extLst>
          </p:cNvPr>
          <p:cNvSpPr txBox="1">
            <a:spLocks/>
          </p:cNvSpPr>
          <p:nvPr/>
        </p:nvSpPr>
        <p:spPr>
          <a:xfrm>
            <a:off x="6093106" y="1688658"/>
            <a:ext cx="426916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3540" lvl="1" indent="-182880">
              <a:lnSpc>
                <a:spcPct val="100000"/>
              </a:lnSpc>
              <a:spcBef>
                <a:spcPts val="200"/>
              </a:spcBef>
              <a:spcAft>
                <a:spcPts val="400"/>
              </a:spcAft>
              <a:buClr>
                <a:schemeClr val="accent3"/>
              </a:buClr>
              <a:buFont typeface="Wingdings" pitchFamily="34" charset="0"/>
              <a:buChar char="§"/>
            </a:pPr>
            <a:endParaRPr lang="en-US" sz="2600">
              <a:solidFill>
                <a:schemeClr val="tx1">
                  <a:lumMod val="75000"/>
                  <a:lumOff val="25000"/>
                </a:schemeClr>
              </a:solidFill>
              <a:cs typeface="Calibri"/>
            </a:endParaRPr>
          </a:p>
          <a:p>
            <a:endParaRPr lang="en-US">
              <a:cs typeface="Calibri"/>
            </a:endParaRPr>
          </a:p>
        </p:txBody>
      </p:sp>
    </p:spTree>
    <p:extLst>
      <p:ext uri="{BB962C8B-B14F-4D97-AF65-F5344CB8AC3E}">
        <p14:creationId xmlns:p14="http://schemas.microsoft.com/office/powerpoint/2010/main" val="92373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D462-4F75-3144-818A-896268EB3CD4}"/>
              </a:ext>
            </a:extLst>
          </p:cNvPr>
          <p:cNvSpPr>
            <a:spLocks noGrp="1"/>
          </p:cNvSpPr>
          <p:nvPr>
            <p:ph type="title"/>
          </p:nvPr>
        </p:nvSpPr>
        <p:spPr>
          <a:xfrm>
            <a:off x="1097280" y="286603"/>
            <a:ext cx="10058400" cy="1450757"/>
          </a:xfrm>
        </p:spPr>
        <p:txBody>
          <a:bodyPr>
            <a:normAutofit/>
          </a:bodyPr>
          <a:lstStyle/>
          <a:p>
            <a:r>
              <a:rPr lang="en-US">
                <a:cs typeface="Calibri Light"/>
              </a:rPr>
              <a:t>Broader Impacts</a:t>
            </a:r>
            <a:endParaRPr lang="en-US"/>
          </a:p>
        </p:txBody>
      </p:sp>
      <p:graphicFrame>
        <p:nvGraphicFramePr>
          <p:cNvPr id="5" name="Content Placeholder 2">
            <a:extLst>
              <a:ext uri="{FF2B5EF4-FFF2-40B4-BE49-F238E27FC236}">
                <a16:creationId xmlns:a16="http://schemas.microsoft.com/office/drawing/2014/main" id="{E13C2B95-F4AE-C272-17A2-91F85ACDC41A}"/>
              </a:ext>
            </a:extLst>
          </p:cNvPr>
          <p:cNvGraphicFramePr>
            <a:graphicFrameLocks noGrp="1"/>
          </p:cNvGraphicFramePr>
          <p:nvPr>
            <p:ph idx="1"/>
            <p:extLst>
              <p:ext uri="{D42A27DB-BD31-4B8C-83A1-F6EECF244321}">
                <p14:modId xmlns:p14="http://schemas.microsoft.com/office/powerpoint/2010/main" val="228131158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382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93CD-A2AC-B660-CEAB-EC328999C6A5}"/>
              </a:ext>
            </a:extLst>
          </p:cNvPr>
          <p:cNvSpPr>
            <a:spLocks noGrp="1"/>
          </p:cNvSpPr>
          <p:nvPr>
            <p:ph type="title"/>
          </p:nvPr>
        </p:nvSpPr>
        <p:spPr>
          <a:xfrm>
            <a:off x="1097280" y="286603"/>
            <a:ext cx="10058400" cy="1450757"/>
          </a:xfrm>
        </p:spPr>
        <p:txBody>
          <a:bodyPr>
            <a:normAutofit/>
          </a:bodyPr>
          <a:lstStyle/>
          <a:p>
            <a:r>
              <a:rPr lang="en-US">
                <a:cs typeface="Calibri Light"/>
              </a:rPr>
              <a:t>Design Specifications</a:t>
            </a:r>
            <a:endParaRPr lang="en-US"/>
          </a:p>
        </p:txBody>
      </p:sp>
      <p:graphicFrame>
        <p:nvGraphicFramePr>
          <p:cNvPr id="5" name="Content Placeholder 2">
            <a:extLst>
              <a:ext uri="{FF2B5EF4-FFF2-40B4-BE49-F238E27FC236}">
                <a16:creationId xmlns:a16="http://schemas.microsoft.com/office/drawing/2014/main" id="{5583A845-E0AD-3CC3-304D-922723C32A38}"/>
              </a:ext>
            </a:extLst>
          </p:cNvPr>
          <p:cNvGraphicFramePr>
            <a:graphicFrameLocks noGrp="1"/>
          </p:cNvGraphicFramePr>
          <p:nvPr>
            <p:ph idx="1"/>
            <p:extLst>
              <p:ext uri="{D42A27DB-BD31-4B8C-83A1-F6EECF244321}">
                <p14:modId xmlns:p14="http://schemas.microsoft.com/office/powerpoint/2010/main" val="34473383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16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9DD1-E8F2-2D1F-84B9-F325382175C6}"/>
              </a:ext>
            </a:extLst>
          </p:cNvPr>
          <p:cNvSpPr>
            <a:spLocks noGrp="1"/>
          </p:cNvSpPr>
          <p:nvPr>
            <p:ph type="title"/>
          </p:nvPr>
        </p:nvSpPr>
        <p:spPr/>
        <p:txBody>
          <a:bodyPr/>
          <a:lstStyle/>
          <a:p>
            <a:r>
              <a:rPr lang="en-US">
                <a:cs typeface="Calibri Light"/>
              </a:rPr>
              <a:t>Design Diagram</a:t>
            </a:r>
            <a:endParaRPr lang="en-US" i="1">
              <a:cs typeface="Calibri Light" panose="020F0302020204030204"/>
            </a:endParaRPr>
          </a:p>
        </p:txBody>
      </p:sp>
      <p:pic>
        <p:nvPicPr>
          <p:cNvPr id="8" name="Picture 8" descr="Diagram, schematic&#10;&#10;Description automatically generated">
            <a:extLst>
              <a:ext uri="{FF2B5EF4-FFF2-40B4-BE49-F238E27FC236}">
                <a16:creationId xmlns:a16="http://schemas.microsoft.com/office/drawing/2014/main" id="{A94B207F-10FA-8853-1406-B66F3ED8AC52}"/>
              </a:ext>
            </a:extLst>
          </p:cNvPr>
          <p:cNvPicPr>
            <a:picLocks noChangeAspect="1"/>
          </p:cNvPicPr>
          <p:nvPr/>
        </p:nvPicPr>
        <p:blipFill rotWithShape="1">
          <a:blip r:embed="rId2"/>
          <a:srcRect l="3860" t="19375" r="3509" b="14375"/>
          <a:stretch/>
        </p:blipFill>
        <p:spPr>
          <a:xfrm>
            <a:off x="-1929" y="1883964"/>
            <a:ext cx="12196289" cy="4978821"/>
          </a:xfrm>
          <a:prstGeom prst="rect">
            <a:avLst/>
          </a:prstGeom>
        </p:spPr>
      </p:pic>
    </p:spTree>
    <p:extLst>
      <p:ext uri="{BB962C8B-B14F-4D97-AF65-F5344CB8AC3E}">
        <p14:creationId xmlns:p14="http://schemas.microsoft.com/office/powerpoint/2010/main" val="42379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4DA1-26FA-4A4C-2E18-99D0223999D0}"/>
              </a:ext>
            </a:extLst>
          </p:cNvPr>
          <p:cNvSpPr>
            <a:spLocks noGrp="1"/>
          </p:cNvSpPr>
          <p:nvPr>
            <p:ph type="title"/>
          </p:nvPr>
        </p:nvSpPr>
        <p:spPr>
          <a:xfrm>
            <a:off x="1097280" y="286603"/>
            <a:ext cx="10058400" cy="1450757"/>
          </a:xfrm>
        </p:spPr>
        <p:txBody>
          <a:bodyPr>
            <a:normAutofit/>
          </a:bodyPr>
          <a:lstStyle/>
          <a:p>
            <a:r>
              <a:rPr lang="en-US">
                <a:cs typeface="Calibri Light"/>
              </a:rPr>
              <a:t>Technologies</a:t>
            </a:r>
            <a:endParaRPr lang="en-US"/>
          </a:p>
        </p:txBody>
      </p:sp>
      <p:graphicFrame>
        <p:nvGraphicFramePr>
          <p:cNvPr id="5" name="Content Placeholder 2">
            <a:extLst>
              <a:ext uri="{FF2B5EF4-FFF2-40B4-BE49-F238E27FC236}">
                <a16:creationId xmlns:a16="http://schemas.microsoft.com/office/drawing/2014/main" id="{74A2927F-712E-707A-2FBC-531881058A5F}"/>
              </a:ext>
            </a:extLst>
          </p:cNvPr>
          <p:cNvGraphicFramePr>
            <a:graphicFrameLocks noGrp="1"/>
          </p:cNvGraphicFramePr>
          <p:nvPr>
            <p:ph idx="1"/>
            <p:extLst>
              <p:ext uri="{D42A27DB-BD31-4B8C-83A1-F6EECF244321}">
                <p14:modId xmlns:p14="http://schemas.microsoft.com/office/powerpoint/2010/main" val="42900153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704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A0C9F63A-5E29-4103-8E3A-D402BF2D7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2">
            <a:extLst>
              <a:ext uri="{FF2B5EF4-FFF2-40B4-BE49-F238E27FC236}">
                <a16:creationId xmlns:a16="http://schemas.microsoft.com/office/drawing/2014/main" id="{8B62E198-FB7D-4B4B-B259-C9EA645FF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4193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4">
            <a:extLst>
              <a:ext uri="{FF2B5EF4-FFF2-40B4-BE49-F238E27FC236}">
                <a16:creationId xmlns:a16="http://schemas.microsoft.com/office/drawing/2014/main" id="{39DA89A7-B168-4B9B-8725-7F6C9CD9B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A3EEF8-A1D2-8C74-9F08-291FDF482CC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Milestones</a:t>
            </a:r>
          </a:p>
        </p:txBody>
      </p:sp>
      <p:graphicFrame>
        <p:nvGraphicFramePr>
          <p:cNvPr id="16" name="Content Placeholder 13">
            <a:extLst>
              <a:ext uri="{FF2B5EF4-FFF2-40B4-BE49-F238E27FC236}">
                <a16:creationId xmlns:a16="http://schemas.microsoft.com/office/drawing/2014/main" id="{AFF6946F-BFC3-6D0D-677F-DFADF50A5A5D}"/>
              </a:ext>
            </a:extLst>
          </p:cNvPr>
          <p:cNvGraphicFramePr>
            <a:graphicFrameLocks noGrp="1"/>
          </p:cNvGraphicFramePr>
          <p:nvPr>
            <p:ph sz="half" idx="1"/>
            <p:extLst>
              <p:ext uri="{D42A27DB-BD31-4B8C-83A1-F6EECF244321}">
                <p14:modId xmlns:p14="http://schemas.microsoft.com/office/powerpoint/2010/main" val="10537815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91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1199-1F95-0FA3-7941-B194E3994354}"/>
              </a:ext>
            </a:extLst>
          </p:cNvPr>
          <p:cNvSpPr>
            <a:spLocks noGrp="1"/>
          </p:cNvSpPr>
          <p:nvPr>
            <p:ph type="title"/>
          </p:nvPr>
        </p:nvSpPr>
        <p:spPr/>
        <p:txBody>
          <a:bodyPr/>
          <a:lstStyle/>
          <a:p>
            <a:r>
              <a:rPr lang="en-US">
                <a:cs typeface="Calibri Light"/>
              </a:rPr>
              <a:t>Results</a:t>
            </a:r>
            <a:endParaRPr lang="en-US"/>
          </a:p>
        </p:txBody>
      </p:sp>
      <p:sp>
        <p:nvSpPr>
          <p:cNvPr id="4" name="Text Placeholder 3">
            <a:extLst>
              <a:ext uri="{FF2B5EF4-FFF2-40B4-BE49-F238E27FC236}">
                <a16:creationId xmlns:a16="http://schemas.microsoft.com/office/drawing/2014/main" id="{A1C09C5C-6EEA-17F2-D4A3-83918B998315}"/>
              </a:ext>
            </a:extLst>
          </p:cNvPr>
          <p:cNvSpPr>
            <a:spLocks noGrp="1"/>
          </p:cNvSpPr>
          <p:nvPr>
            <p:ph type="body" idx="1"/>
          </p:nvPr>
        </p:nvSpPr>
        <p:spPr/>
        <p:txBody>
          <a:bodyPr/>
          <a:lstStyle/>
          <a:p>
            <a:r>
              <a:rPr lang="en-US">
                <a:cs typeface="Calibri"/>
              </a:rPr>
              <a:t>Completed</a:t>
            </a:r>
            <a:endParaRPr lang="en-US"/>
          </a:p>
        </p:txBody>
      </p:sp>
      <p:sp>
        <p:nvSpPr>
          <p:cNvPr id="3" name="Content Placeholder 2">
            <a:extLst>
              <a:ext uri="{FF2B5EF4-FFF2-40B4-BE49-F238E27FC236}">
                <a16:creationId xmlns:a16="http://schemas.microsoft.com/office/drawing/2014/main" id="{AE92A0A6-4092-DAB7-7605-68AA592CF868}"/>
              </a:ext>
            </a:extLst>
          </p:cNvPr>
          <p:cNvSpPr>
            <a:spLocks noGrp="1"/>
          </p:cNvSpPr>
          <p:nvPr>
            <p:ph sz="half" idx="2"/>
          </p:nvPr>
        </p:nvSpPr>
        <p:spPr/>
        <p:txBody>
          <a:bodyPr vert="horz" lIns="0" tIns="45720" rIns="0" bIns="45720" rtlCol="0" anchor="t">
            <a:normAutofit fontScale="92500" lnSpcReduction="10000"/>
          </a:bodyPr>
          <a:lstStyle/>
          <a:p>
            <a:pPr marL="457200" indent="-457200">
              <a:buAutoNum type="arabicPeriod"/>
            </a:pPr>
            <a:r>
              <a:rPr lang="en-US">
                <a:cs typeface="Calibri" panose="020F0502020204030204"/>
              </a:rPr>
              <a:t>Front-end user interface that prompts the user to search for a keyword.</a:t>
            </a:r>
          </a:p>
          <a:p>
            <a:pPr marL="457200" indent="-457200">
              <a:buAutoNum type="arabicPeriod"/>
            </a:pPr>
            <a:r>
              <a:rPr lang="en-US">
                <a:cs typeface="Calibri" panose="020F0502020204030204"/>
              </a:rPr>
              <a:t>Twitter and Sentiment Analysis APIs integrated together.</a:t>
            </a:r>
          </a:p>
          <a:p>
            <a:pPr marL="457200" indent="-457200">
              <a:buAutoNum type="arabicPeriod"/>
            </a:pPr>
            <a:r>
              <a:rPr lang="en-US">
                <a:cs typeface="Calibri" panose="020F0502020204030204"/>
              </a:rPr>
              <a:t>APIs connected to front-end and return the sentiment analysis of the tweets corresponding to the keyword.</a:t>
            </a:r>
            <a:endParaRPr lang="en-US"/>
          </a:p>
          <a:p>
            <a:pPr marL="457200" indent="-457200">
              <a:buAutoNum type="arabicPeriod"/>
            </a:pPr>
            <a:r>
              <a:rPr lang="en-US">
                <a:cs typeface="Calibri" panose="020F0502020204030204"/>
              </a:rPr>
              <a:t>Google Maps API shows ratings associated with the keyword on the map.</a:t>
            </a:r>
          </a:p>
          <a:p>
            <a:pPr marL="457200" indent="-457200">
              <a:buAutoNum type="arabicPeriod"/>
            </a:pPr>
            <a:r>
              <a:rPr lang="en-US">
                <a:cs typeface="Calibri" panose="020F0502020204030204"/>
              </a:rPr>
              <a:t>Created Data Visualizations that show the Sentiment Analysis.</a:t>
            </a:r>
          </a:p>
          <a:p>
            <a:pPr marL="457200" indent="-457200">
              <a:buAutoNum type="arabicPeriod"/>
            </a:pPr>
            <a:endParaRPr lang="en-US">
              <a:cs typeface="Calibri" panose="020F0502020204030204"/>
            </a:endParaRPr>
          </a:p>
        </p:txBody>
      </p:sp>
      <p:sp>
        <p:nvSpPr>
          <p:cNvPr id="5" name="Text Placeholder 4">
            <a:extLst>
              <a:ext uri="{FF2B5EF4-FFF2-40B4-BE49-F238E27FC236}">
                <a16:creationId xmlns:a16="http://schemas.microsoft.com/office/drawing/2014/main" id="{EBDC5096-ACE9-8B04-910F-F1381A18AF61}"/>
              </a:ext>
            </a:extLst>
          </p:cNvPr>
          <p:cNvSpPr>
            <a:spLocks noGrp="1"/>
          </p:cNvSpPr>
          <p:nvPr>
            <p:ph type="body" sz="quarter" idx="3"/>
          </p:nvPr>
        </p:nvSpPr>
        <p:spPr/>
        <p:txBody>
          <a:bodyPr/>
          <a:lstStyle/>
          <a:p>
            <a:r>
              <a:rPr lang="en-US">
                <a:cs typeface="Calibri"/>
              </a:rPr>
              <a:t>Future Tasks</a:t>
            </a:r>
            <a:endParaRPr lang="en-US"/>
          </a:p>
        </p:txBody>
      </p:sp>
      <p:sp>
        <p:nvSpPr>
          <p:cNvPr id="6" name="Content Placeholder 5">
            <a:extLst>
              <a:ext uri="{FF2B5EF4-FFF2-40B4-BE49-F238E27FC236}">
                <a16:creationId xmlns:a16="http://schemas.microsoft.com/office/drawing/2014/main" id="{3EBEFBC0-927E-5140-D0EB-8C4A1D91189F}"/>
              </a:ext>
            </a:extLst>
          </p:cNvPr>
          <p:cNvSpPr>
            <a:spLocks noGrp="1"/>
          </p:cNvSpPr>
          <p:nvPr>
            <p:ph sz="quarter" idx="4"/>
          </p:nvPr>
        </p:nvSpPr>
        <p:spPr/>
        <p:txBody>
          <a:bodyPr vert="horz" lIns="0" tIns="45720" rIns="0" bIns="45720" rtlCol="0" anchor="t">
            <a:normAutofit fontScale="92500" lnSpcReduction="10000"/>
          </a:bodyPr>
          <a:lstStyle/>
          <a:p>
            <a:pPr marL="457200" indent="-457200">
              <a:buAutoNum type="arabicPeriod"/>
            </a:pPr>
            <a:r>
              <a:rPr lang="en-US">
                <a:cs typeface="Calibri" panose="020F0502020204030204"/>
              </a:rPr>
              <a:t>Look into expanding upon Twitter API access.</a:t>
            </a:r>
            <a:endParaRPr lang="en-US"/>
          </a:p>
          <a:p>
            <a:pPr marL="457200" indent="-457200">
              <a:buAutoNum type="arabicPeriod"/>
            </a:pPr>
            <a:r>
              <a:rPr lang="en-US">
                <a:cs typeface="Calibri" panose="020F0502020204030204"/>
              </a:rPr>
              <a:t>Include Sentiment Results on Map.</a:t>
            </a:r>
          </a:p>
          <a:p>
            <a:pPr marL="457200" indent="-457200">
              <a:buAutoNum type="arabicPeriod"/>
            </a:pPr>
            <a:r>
              <a:rPr lang="en-US">
                <a:cs typeface="Calibri" panose="020F0502020204030204"/>
              </a:rPr>
              <a:t>Show more locations on Google Maps.</a:t>
            </a:r>
          </a:p>
          <a:p>
            <a:pPr marL="457200" indent="-457200">
              <a:buAutoNum type="arabicPeriod"/>
            </a:pPr>
            <a:r>
              <a:rPr lang="en-US">
                <a:cs typeface="Calibri" panose="020F0502020204030204"/>
              </a:rPr>
              <a:t>Publicly host web application.</a:t>
            </a:r>
          </a:p>
        </p:txBody>
      </p:sp>
    </p:spTree>
    <p:extLst>
      <p:ext uri="{BB962C8B-B14F-4D97-AF65-F5344CB8AC3E}">
        <p14:creationId xmlns:p14="http://schemas.microsoft.com/office/powerpoint/2010/main" val="231689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7">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Placeholder 10" descr="A picture containing graphical user interface&#10;&#10;Description automatically generated">
            <a:extLst>
              <a:ext uri="{FF2B5EF4-FFF2-40B4-BE49-F238E27FC236}">
                <a16:creationId xmlns:a16="http://schemas.microsoft.com/office/drawing/2014/main" id="{65034A79-62CB-2331-15ED-2F1FFCEA2BE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598"/>
          <a:stretch/>
        </p:blipFill>
        <p:spPr>
          <a:xfrm>
            <a:off x="20" y="10"/>
            <a:ext cx="12191980" cy="6857990"/>
          </a:xfrm>
          <a:prstGeom prst="rect">
            <a:avLst/>
          </a:prstGeom>
        </p:spPr>
      </p:pic>
      <p:sp>
        <p:nvSpPr>
          <p:cNvPr id="2" name="Rectangle 1">
            <a:extLst>
              <a:ext uri="{FF2B5EF4-FFF2-40B4-BE49-F238E27FC236}">
                <a16:creationId xmlns:a16="http://schemas.microsoft.com/office/drawing/2014/main" id="{6ED71DCC-7AFE-3C80-5656-70B358FB7214}"/>
              </a:ext>
            </a:extLst>
          </p:cNvPr>
          <p:cNvSpPr/>
          <p:nvPr/>
        </p:nvSpPr>
        <p:spPr>
          <a:xfrm>
            <a:off x="9024257" y="3276599"/>
            <a:ext cx="341085" cy="798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689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MARV Twitter Sentiment Analysis</vt:lpstr>
      <vt:lpstr>Intellectual Merits and Goals</vt:lpstr>
      <vt:lpstr>Broader Impacts</vt:lpstr>
      <vt:lpstr>Design Specifications</vt:lpstr>
      <vt:lpstr>Design Diagram</vt:lpstr>
      <vt:lpstr>Technologies</vt:lpstr>
      <vt:lpstr>Milestones</vt:lpstr>
      <vt:lpstr>Results</vt:lpstr>
      <vt:lpstr>PowerPoint Presentation</vt:lpstr>
      <vt:lpstr>PowerPoint Presentation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2023-02-21T15:50:12Z</dcterms:created>
  <dcterms:modified xsi:type="dcterms:W3CDTF">2023-04-17T17:38:26Z</dcterms:modified>
</cp:coreProperties>
</file>