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8"/>
  </p:notesMasterIdLst>
  <p:sldIdLst>
    <p:sldId id="256" r:id="rId2"/>
    <p:sldId id="265" r:id="rId3"/>
    <p:sldId id="281" r:id="rId4"/>
    <p:sldId id="262" r:id="rId5"/>
    <p:sldId id="284" r:id="rId6"/>
    <p:sldId id="259" r:id="rId7"/>
    <p:sldId id="260" r:id="rId8"/>
    <p:sldId id="282" r:id="rId9"/>
    <p:sldId id="283" r:id="rId10"/>
    <p:sldId id="261" r:id="rId11"/>
    <p:sldId id="263" r:id="rId12"/>
    <p:sldId id="266" r:id="rId13"/>
    <p:sldId id="269" r:id="rId14"/>
    <p:sldId id="270" r:id="rId15"/>
    <p:sldId id="276" r:id="rId16"/>
    <p:sldId id="267" r:id="rId17"/>
    <p:sldId id="268" r:id="rId18"/>
    <p:sldId id="271" r:id="rId19"/>
    <p:sldId id="272" r:id="rId20"/>
    <p:sldId id="273" r:id="rId21"/>
    <p:sldId id="277" r:id="rId22"/>
    <p:sldId id="274" r:id="rId23"/>
    <p:sldId id="278" r:id="rId24"/>
    <p:sldId id="279" r:id="rId25"/>
    <p:sldId id="280" r:id="rId26"/>
    <p:sldId id="27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ian Chambers" initials="BC" lastIdx="1" clrIdx="0">
    <p:extLst>
      <p:ext uri="{19B8F6BF-5375-455C-9EA6-DF929625EA0E}">
        <p15:presenceInfo xmlns:p15="http://schemas.microsoft.com/office/powerpoint/2012/main" userId="9e2c7a3bc1ea339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010"/>
    <a:srgbClr val="404040"/>
    <a:srgbClr val="DFF5FC"/>
    <a:srgbClr val="5FCBEF"/>
    <a:srgbClr val="8FDAF4"/>
    <a:srgbClr val="AEE5F6"/>
    <a:srgbClr val="98DDF4"/>
    <a:srgbClr val="FFFF00"/>
    <a:srgbClr val="FF9F11"/>
    <a:srgbClr val="BFEA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155AB5-92FC-4C33-9EE5-5F0F89776F75}" v="458" dt="2019-12-04T18:06:25.2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57" autoAdjust="0"/>
    <p:restoredTop sz="86420" autoAdjust="0"/>
  </p:normalViewPr>
  <p:slideViewPr>
    <p:cSldViewPr snapToGrid="0">
      <p:cViewPr varScale="1">
        <p:scale>
          <a:sx n="103" d="100"/>
          <a:sy n="103" d="100"/>
        </p:scale>
        <p:origin x="408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564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Chambers" userId="9e2c7a3bc1ea3392" providerId="LiveId" clId="{DB155AB5-92FC-4C33-9EE5-5F0F89776F75}"/>
    <pc:docChg chg="undo custSel delSld modSld modMainMaster">
      <pc:chgData name="Brian Chambers" userId="9e2c7a3bc1ea3392" providerId="LiveId" clId="{DB155AB5-92FC-4C33-9EE5-5F0F89776F75}" dt="2019-12-04T18:06:29.660" v="1661" actId="14100"/>
      <pc:docMkLst>
        <pc:docMk/>
      </pc:docMkLst>
      <pc:sldChg chg="modSp modAnim">
        <pc:chgData name="Brian Chambers" userId="9e2c7a3bc1ea3392" providerId="LiveId" clId="{DB155AB5-92FC-4C33-9EE5-5F0F89776F75}" dt="2019-12-04T18:00:29.481" v="1656"/>
        <pc:sldMkLst>
          <pc:docMk/>
          <pc:sldMk cId="770513806" sldId="259"/>
        </pc:sldMkLst>
        <pc:spChg chg="mod">
          <ac:chgData name="Brian Chambers" userId="9e2c7a3bc1ea3392" providerId="LiveId" clId="{DB155AB5-92FC-4C33-9EE5-5F0F89776F75}" dt="2019-12-04T18:00:10.967" v="1655" actId="20577"/>
          <ac:spMkLst>
            <pc:docMk/>
            <pc:sldMk cId="770513806" sldId="259"/>
            <ac:spMk id="5" creationId="{C9F36835-591A-47C8-B622-9E4C357E75FE}"/>
          </ac:spMkLst>
        </pc:spChg>
        <pc:spChg chg="mod">
          <ac:chgData name="Brian Chambers" userId="9e2c7a3bc1ea3392" providerId="LiveId" clId="{DB155AB5-92FC-4C33-9EE5-5F0F89776F75}" dt="2019-12-01T19:20:27.104" v="20" actId="403"/>
          <ac:spMkLst>
            <pc:docMk/>
            <pc:sldMk cId="770513806" sldId="259"/>
            <ac:spMk id="13" creationId="{86D16A02-E965-4928-BF34-4EDAC83434AA}"/>
          </ac:spMkLst>
        </pc:spChg>
      </pc:sldChg>
      <pc:sldChg chg="modSp modAnim">
        <pc:chgData name="Brian Chambers" userId="9e2c7a3bc1ea3392" providerId="LiveId" clId="{DB155AB5-92FC-4C33-9EE5-5F0F89776F75}" dt="2019-12-01T20:44:33.582" v="174"/>
        <pc:sldMkLst>
          <pc:docMk/>
          <pc:sldMk cId="2904469517" sldId="260"/>
        </pc:sldMkLst>
        <pc:spChg chg="mod">
          <ac:chgData name="Brian Chambers" userId="9e2c7a3bc1ea3392" providerId="LiveId" clId="{DB155AB5-92FC-4C33-9EE5-5F0F89776F75}" dt="2019-12-01T19:33:54.647" v="23" actId="403"/>
          <ac:spMkLst>
            <pc:docMk/>
            <pc:sldMk cId="2904469517" sldId="260"/>
            <ac:spMk id="8" creationId="{27491A25-3891-4373-952B-61F92A6C99F0}"/>
          </ac:spMkLst>
        </pc:spChg>
        <pc:spChg chg="mod">
          <ac:chgData name="Brian Chambers" userId="9e2c7a3bc1ea3392" providerId="LiveId" clId="{DB155AB5-92FC-4C33-9EE5-5F0F89776F75}" dt="2019-12-01T19:33:58.036" v="24" actId="404"/>
          <ac:spMkLst>
            <pc:docMk/>
            <pc:sldMk cId="2904469517" sldId="260"/>
            <ac:spMk id="15" creationId="{F3353117-0E3A-4846-8A55-557C06D7071F}"/>
          </ac:spMkLst>
        </pc:spChg>
      </pc:sldChg>
      <pc:sldChg chg="addSp delSp modSp modAnim">
        <pc:chgData name="Brian Chambers" userId="9e2c7a3bc1ea3392" providerId="LiveId" clId="{DB155AB5-92FC-4C33-9EE5-5F0F89776F75}" dt="2019-12-02T02:23:57.078" v="987"/>
        <pc:sldMkLst>
          <pc:docMk/>
          <pc:sldMk cId="2994425195" sldId="261"/>
        </pc:sldMkLst>
        <pc:spChg chg="mod">
          <ac:chgData name="Brian Chambers" userId="9e2c7a3bc1ea3392" providerId="LiveId" clId="{DB155AB5-92FC-4C33-9EE5-5F0F89776F75}" dt="2019-12-01T19:34:08.564" v="26" actId="403"/>
          <ac:spMkLst>
            <pc:docMk/>
            <pc:sldMk cId="2994425195" sldId="261"/>
            <ac:spMk id="13" creationId="{3630C1C5-159D-488F-A180-105542ED0239}"/>
          </ac:spMkLst>
        </pc:spChg>
        <pc:spChg chg="mod">
          <ac:chgData name="Brian Chambers" userId="9e2c7a3bc1ea3392" providerId="LiveId" clId="{DB155AB5-92FC-4C33-9EE5-5F0F89776F75}" dt="2019-12-01T21:22:39.107" v="332" actId="113"/>
          <ac:spMkLst>
            <pc:docMk/>
            <pc:sldMk cId="2994425195" sldId="261"/>
            <ac:spMk id="14" creationId="{2118B61E-A193-4F5E-BCA8-A4FC4AD5C4EE}"/>
          </ac:spMkLst>
        </pc:spChg>
        <pc:spChg chg="add del mod">
          <ac:chgData name="Brian Chambers" userId="9e2c7a3bc1ea3392" providerId="LiveId" clId="{DB155AB5-92FC-4C33-9EE5-5F0F89776F75}" dt="2019-12-01T20:55:54.674" v="254"/>
          <ac:spMkLst>
            <pc:docMk/>
            <pc:sldMk cId="2994425195" sldId="261"/>
            <ac:spMk id="15" creationId="{470660A6-33C6-4EF5-860D-188594A7A08D}"/>
          </ac:spMkLst>
        </pc:spChg>
        <pc:spChg chg="add del mod">
          <ac:chgData name="Brian Chambers" userId="9e2c7a3bc1ea3392" providerId="LiveId" clId="{DB155AB5-92FC-4C33-9EE5-5F0F89776F75}" dt="2019-12-01T20:55:54.674" v="254"/>
          <ac:spMkLst>
            <pc:docMk/>
            <pc:sldMk cId="2994425195" sldId="261"/>
            <ac:spMk id="16" creationId="{F9777150-82BE-45DC-80E4-22503F9DD394}"/>
          </ac:spMkLst>
        </pc:spChg>
        <pc:spChg chg="add del mod">
          <ac:chgData name="Brian Chambers" userId="9e2c7a3bc1ea3392" providerId="LiveId" clId="{DB155AB5-92FC-4C33-9EE5-5F0F89776F75}" dt="2019-12-01T20:55:54.674" v="254"/>
          <ac:spMkLst>
            <pc:docMk/>
            <pc:sldMk cId="2994425195" sldId="261"/>
            <ac:spMk id="17" creationId="{6DEEE08B-A3CF-490C-A8BE-01AA2F70805A}"/>
          </ac:spMkLst>
        </pc:spChg>
        <pc:spChg chg="add del mod">
          <ac:chgData name="Brian Chambers" userId="9e2c7a3bc1ea3392" providerId="LiveId" clId="{DB155AB5-92FC-4C33-9EE5-5F0F89776F75}" dt="2019-12-01T20:55:54.674" v="254"/>
          <ac:spMkLst>
            <pc:docMk/>
            <pc:sldMk cId="2994425195" sldId="261"/>
            <ac:spMk id="24" creationId="{CCCB33CF-B881-4E63-8C46-7E575D600C56}"/>
          </ac:spMkLst>
        </pc:spChg>
        <pc:picChg chg="mod">
          <ac:chgData name="Brian Chambers" userId="9e2c7a3bc1ea3392" providerId="LiveId" clId="{DB155AB5-92FC-4C33-9EE5-5F0F89776F75}" dt="2019-12-01T21:22:15.297" v="327" actId="1076"/>
          <ac:picMkLst>
            <pc:docMk/>
            <pc:sldMk cId="2994425195" sldId="261"/>
            <ac:picMk id="5" creationId="{5353F5B6-0C22-4EB7-B78E-8C2FF29A6D65}"/>
          </ac:picMkLst>
        </pc:picChg>
        <pc:picChg chg="add del mod">
          <ac:chgData name="Brian Chambers" userId="9e2c7a3bc1ea3392" providerId="LiveId" clId="{DB155AB5-92FC-4C33-9EE5-5F0F89776F75}" dt="2019-12-01T20:55:54.674" v="254"/>
          <ac:picMkLst>
            <pc:docMk/>
            <pc:sldMk cId="2994425195" sldId="261"/>
            <ac:picMk id="12" creationId="{3262C569-CC28-415D-A581-0463EC20F7E4}"/>
          </ac:picMkLst>
        </pc:picChg>
        <pc:picChg chg="mod">
          <ac:chgData name="Brian Chambers" userId="9e2c7a3bc1ea3392" providerId="LiveId" clId="{DB155AB5-92FC-4C33-9EE5-5F0F89776F75}" dt="2019-12-01T21:22:22.063" v="328" actId="1076"/>
          <ac:picMkLst>
            <pc:docMk/>
            <pc:sldMk cId="2994425195" sldId="261"/>
            <ac:picMk id="1026" creationId="{E99F02B7-C415-4398-9B66-5251EC3BED67}"/>
          </ac:picMkLst>
        </pc:picChg>
      </pc:sldChg>
      <pc:sldChg chg="modSp">
        <pc:chgData name="Brian Chambers" userId="9e2c7a3bc1ea3392" providerId="LiveId" clId="{DB155AB5-92FC-4C33-9EE5-5F0F89776F75}" dt="2019-12-01T19:20:04.611" v="19" actId="255"/>
        <pc:sldMkLst>
          <pc:docMk/>
          <pc:sldMk cId="233856661" sldId="262"/>
        </pc:sldMkLst>
        <pc:spChg chg="mod">
          <ac:chgData name="Brian Chambers" userId="9e2c7a3bc1ea3392" providerId="LiveId" clId="{DB155AB5-92FC-4C33-9EE5-5F0F89776F75}" dt="2019-12-01T19:20:04.611" v="19" actId="255"/>
          <ac:spMkLst>
            <pc:docMk/>
            <pc:sldMk cId="233856661" sldId="262"/>
            <ac:spMk id="2" creationId="{35932CA4-B82D-4862-92B0-77337934D6BD}"/>
          </ac:spMkLst>
        </pc:spChg>
      </pc:sldChg>
      <pc:sldChg chg="addSp modSp modAnim modNotesTx">
        <pc:chgData name="Brian Chambers" userId="9e2c7a3bc1ea3392" providerId="LiveId" clId="{DB155AB5-92FC-4C33-9EE5-5F0F89776F75}" dt="2019-12-02T02:57:11.230" v="1217" actId="20577"/>
        <pc:sldMkLst>
          <pc:docMk/>
          <pc:sldMk cId="1516491738" sldId="263"/>
        </pc:sldMkLst>
        <pc:spChg chg="mod">
          <ac:chgData name="Brian Chambers" userId="9e2c7a3bc1ea3392" providerId="LiveId" clId="{DB155AB5-92FC-4C33-9EE5-5F0F89776F75}" dt="2019-12-02T02:57:11.230" v="1217" actId="20577"/>
          <ac:spMkLst>
            <pc:docMk/>
            <pc:sldMk cId="1516491738" sldId="263"/>
            <ac:spMk id="3" creationId="{D96E4101-069B-4C4A-AD6B-AE40669289F3}"/>
          </ac:spMkLst>
        </pc:spChg>
        <pc:picChg chg="add mod">
          <ac:chgData name="Brian Chambers" userId="9e2c7a3bc1ea3392" providerId="LiveId" clId="{DB155AB5-92FC-4C33-9EE5-5F0F89776F75}" dt="2019-12-02T02:17:36.299" v="967" actId="1076"/>
          <ac:picMkLst>
            <pc:docMk/>
            <pc:sldMk cId="1516491738" sldId="263"/>
            <ac:picMk id="4" creationId="{E8409F32-E436-4387-8E59-8AFC5E5AFF41}"/>
          </ac:picMkLst>
        </pc:picChg>
      </pc:sldChg>
      <pc:sldChg chg="modSp del">
        <pc:chgData name="Brian Chambers" userId="9e2c7a3bc1ea3392" providerId="LiveId" clId="{DB155AB5-92FC-4C33-9EE5-5F0F89776F75}" dt="2019-12-02T01:42:55.144" v="957" actId="2696"/>
        <pc:sldMkLst>
          <pc:docMk/>
          <pc:sldMk cId="3159769183" sldId="264"/>
        </pc:sldMkLst>
        <pc:spChg chg="mod">
          <ac:chgData name="Brian Chambers" userId="9e2c7a3bc1ea3392" providerId="LiveId" clId="{DB155AB5-92FC-4C33-9EE5-5F0F89776F75}" dt="2019-12-01T19:56:23.635" v="118" actId="14100"/>
          <ac:spMkLst>
            <pc:docMk/>
            <pc:sldMk cId="3159769183" sldId="264"/>
            <ac:spMk id="2" creationId="{35932CA4-B82D-4862-92B0-77337934D6BD}"/>
          </ac:spMkLst>
        </pc:spChg>
      </pc:sldChg>
      <pc:sldChg chg="addSp delSp modSp">
        <pc:chgData name="Brian Chambers" userId="9e2c7a3bc1ea3392" providerId="LiveId" clId="{DB155AB5-92FC-4C33-9EE5-5F0F89776F75}" dt="2019-12-02T01:42:23.527" v="947" actId="1035"/>
        <pc:sldMkLst>
          <pc:docMk/>
          <pc:sldMk cId="1051420863" sldId="266"/>
        </pc:sldMkLst>
        <pc:spChg chg="mod">
          <ac:chgData name="Brian Chambers" userId="9e2c7a3bc1ea3392" providerId="LiveId" clId="{DB155AB5-92FC-4C33-9EE5-5F0F89776F75}" dt="2019-12-01T19:56:12.299" v="116" actId="14100"/>
          <ac:spMkLst>
            <pc:docMk/>
            <pc:sldMk cId="1051420863" sldId="266"/>
            <ac:spMk id="2" creationId="{35932CA4-B82D-4862-92B0-77337934D6BD}"/>
          </ac:spMkLst>
        </pc:spChg>
        <pc:picChg chg="add del mod ord">
          <ac:chgData name="Brian Chambers" userId="9e2c7a3bc1ea3392" providerId="LiveId" clId="{DB155AB5-92FC-4C33-9EE5-5F0F89776F75}" dt="2019-12-02T01:41:59.906" v="908" actId="478"/>
          <ac:picMkLst>
            <pc:docMk/>
            <pc:sldMk cId="1051420863" sldId="266"/>
            <ac:picMk id="5" creationId="{4CB8CB9C-12E5-4365-BA54-709096EEBBF8}"/>
          </ac:picMkLst>
        </pc:picChg>
        <pc:picChg chg="del">
          <ac:chgData name="Brian Chambers" userId="9e2c7a3bc1ea3392" providerId="LiveId" clId="{DB155AB5-92FC-4C33-9EE5-5F0F89776F75}" dt="2019-12-02T01:38:50.717" v="841" actId="478"/>
          <ac:picMkLst>
            <pc:docMk/>
            <pc:sldMk cId="1051420863" sldId="266"/>
            <ac:picMk id="8" creationId="{85B3AAA8-1DB6-4EFA-A0D6-2C18B216A4E9}"/>
          </ac:picMkLst>
        </pc:picChg>
        <pc:picChg chg="add mod ord">
          <ac:chgData name="Brian Chambers" userId="9e2c7a3bc1ea3392" providerId="LiveId" clId="{DB155AB5-92FC-4C33-9EE5-5F0F89776F75}" dt="2019-12-02T01:42:23.527" v="947" actId="1035"/>
          <ac:picMkLst>
            <pc:docMk/>
            <pc:sldMk cId="1051420863" sldId="266"/>
            <ac:picMk id="17" creationId="{BCA2D743-C7C1-487E-B7AA-FB79224C480E}"/>
          </ac:picMkLst>
        </pc:picChg>
      </pc:sldChg>
      <pc:sldChg chg="addSp delSp modSp">
        <pc:chgData name="Brian Chambers" userId="9e2c7a3bc1ea3392" providerId="LiveId" clId="{DB155AB5-92FC-4C33-9EE5-5F0F89776F75}" dt="2019-12-02T00:39:29.084" v="705" actId="20577"/>
        <pc:sldMkLst>
          <pc:docMk/>
          <pc:sldMk cId="4032968871" sldId="267"/>
        </pc:sldMkLst>
        <pc:spChg chg="mod">
          <ac:chgData name="Brian Chambers" userId="9e2c7a3bc1ea3392" providerId="LiveId" clId="{DB155AB5-92FC-4C33-9EE5-5F0F89776F75}" dt="2019-12-01T20:10:23.141" v="161" actId="14100"/>
          <ac:spMkLst>
            <pc:docMk/>
            <pc:sldMk cId="4032968871" sldId="267"/>
            <ac:spMk id="2" creationId="{35932CA4-B82D-4862-92B0-77337934D6BD}"/>
          </ac:spMkLst>
        </pc:spChg>
        <pc:spChg chg="add mod">
          <ac:chgData name="Brian Chambers" userId="9e2c7a3bc1ea3392" providerId="LiveId" clId="{DB155AB5-92FC-4C33-9EE5-5F0F89776F75}" dt="2019-12-02T00:36:51.649" v="510" actId="1037"/>
          <ac:spMkLst>
            <pc:docMk/>
            <pc:sldMk cId="4032968871" sldId="267"/>
            <ac:spMk id="17" creationId="{ACC866A1-790C-49FD-B959-D465FF933AB0}"/>
          </ac:spMkLst>
        </pc:spChg>
        <pc:spChg chg="add mod">
          <ac:chgData name="Brian Chambers" userId="9e2c7a3bc1ea3392" providerId="LiveId" clId="{DB155AB5-92FC-4C33-9EE5-5F0F89776F75}" dt="2019-12-02T00:36:58.532" v="514" actId="1037"/>
          <ac:spMkLst>
            <pc:docMk/>
            <pc:sldMk cId="4032968871" sldId="267"/>
            <ac:spMk id="18" creationId="{676C0D70-409A-4E04-816C-B09EC8B2167A}"/>
          </ac:spMkLst>
        </pc:spChg>
        <pc:spChg chg="add mod">
          <ac:chgData name="Brian Chambers" userId="9e2c7a3bc1ea3392" providerId="LiveId" clId="{DB155AB5-92FC-4C33-9EE5-5F0F89776F75}" dt="2019-12-02T00:37:09.139" v="517" actId="20577"/>
          <ac:spMkLst>
            <pc:docMk/>
            <pc:sldMk cId="4032968871" sldId="267"/>
            <ac:spMk id="19" creationId="{AF70F1A9-0284-4562-B8F2-472F9B5D90B6}"/>
          </ac:spMkLst>
        </pc:spChg>
        <pc:spChg chg="add mod">
          <ac:chgData name="Brian Chambers" userId="9e2c7a3bc1ea3392" providerId="LiveId" clId="{DB155AB5-92FC-4C33-9EE5-5F0F89776F75}" dt="2019-12-02T00:37:19.360" v="529" actId="1038"/>
          <ac:spMkLst>
            <pc:docMk/>
            <pc:sldMk cId="4032968871" sldId="267"/>
            <ac:spMk id="20" creationId="{C3B3A791-DE51-481B-90F2-F4DF49FAB014}"/>
          </ac:spMkLst>
        </pc:spChg>
        <pc:spChg chg="add mod">
          <ac:chgData name="Brian Chambers" userId="9e2c7a3bc1ea3392" providerId="LiveId" clId="{DB155AB5-92FC-4C33-9EE5-5F0F89776F75}" dt="2019-12-02T00:37:29.924" v="540" actId="1038"/>
          <ac:spMkLst>
            <pc:docMk/>
            <pc:sldMk cId="4032968871" sldId="267"/>
            <ac:spMk id="21" creationId="{28F03B14-D17D-4748-9CB8-3F66D3912DD7}"/>
          </ac:spMkLst>
        </pc:spChg>
        <pc:spChg chg="add del mod">
          <ac:chgData name="Brian Chambers" userId="9e2c7a3bc1ea3392" providerId="LiveId" clId="{DB155AB5-92FC-4C33-9EE5-5F0F89776F75}" dt="2019-12-02T00:37:34.902" v="541" actId="478"/>
          <ac:spMkLst>
            <pc:docMk/>
            <pc:sldMk cId="4032968871" sldId="267"/>
            <ac:spMk id="22" creationId="{DB71FEE7-71EF-44B3-82E3-A069961C7749}"/>
          </ac:spMkLst>
        </pc:spChg>
        <pc:spChg chg="add mod">
          <ac:chgData name="Brian Chambers" userId="9e2c7a3bc1ea3392" providerId="LiveId" clId="{DB155AB5-92FC-4C33-9EE5-5F0F89776F75}" dt="2019-12-02T00:37:47.536" v="568" actId="20577"/>
          <ac:spMkLst>
            <pc:docMk/>
            <pc:sldMk cId="4032968871" sldId="267"/>
            <ac:spMk id="23" creationId="{66F09E57-6CD4-4082-B2B9-246BB38483FB}"/>
          </ac:spMkLst>
        </pc:spChg>
        <pc:spChg chg="add mod">
          <ac:chgData name="Brian Chambers" userId="9e2c7a3bc1ea3392" providerId="LiveId" clId="{DB155AB5-92FC-4C33-9EE5-5F0F89776F75}" dt="2019-12-02T00:37:59.641" v="589" actId="1037"/>
          <ac:spMkLst>
            <pc:docMk/>
            <pc:sldMk cId="4032968871" sldId="267"/>
            <ac:spMk id="24" creationId="{95258FCC-D0E4-4460-BEA8-254989653EA3}"/>
          </ac:spMkLst>
        </pc:spChg>
        <pc:spChg chg="add mod">
          <ac:chgData name="Brian Chambers" userId="9e2c7a3bc1ea3392" providerId="LiveId" clId="{DB155AB5-92FC-4C33-9EE5-5F0F89776F75}" dt="2019-12-02T00:38:10.570" v="611" actId="20577"/>
          <ac:spMkLst>
            <pc:docMk/>
            <pc:sldMk cId="4032968871" sldId="267"/>
            <ac:spMk id="25" creationId="{F4FD7D64-B338-4B07-8576-63D6D25B36D2}"/>
          </ac:spMkLst>
        </pc:spChg>
        <pc:spChg chg="add mod">
          <ac:chgData name="Brian Chambers" userId="9e2c7a3bc1ea3392" providerId="LiveId" clId="{DB155AB5-92FC-4C33-9EE5-5F0F89776F75}" dt="2019-12-02T00:39:13.634" v="699" actId="1037"/>
          <ac:spMkLst>
            <pc:docMk/>
            <pc:sldMk cId="4032968871" sldId="267"/>
            <ac:spMk id="26" creationId="{0F33C0D7-BF50-4DE8-8B46-1EF62BFF76C4}"/>
          </ac:spMkLst>
        </pc:spChg>
        <pc:spChg chg="add mod">
          <ac:chgData name="Brian Chambers" userId="9e2c7a3bc1ea3392" providerId="LiveId" clId="{DB155AB5-92FC-4C33-9EE5-5F0F89776F75}" dt="2019-12-02T00:38:20.924" v="628" actId="20577"/>
          <ac:spMkLst>
            <pc:docMk/>
            <pc:sldMk cId="4032968871" sldId="267"/>
            <ac:spMk id="27" creationId="{291F43AE-D266-4B62-A067-E7D2610DC4FC}"/>
          </ac:spMkLst>
        </pc:spChg>
        <pc:spChg chg="add mod">
          <ac:chgData name="Brian Chambers" userId="9e2c7a3bc1ea3392" providerId="LiveId" clId="{DB155AB5-92FC-4C33-9EE5-5F0F89776F75}" dt="2019-12-02T00:38:31.797" v="647" actId="20577"/>
          <ac:spMkLst>
            <pc:docMk/>
            <pc:sldMk cId="4032968871" sldId="267"/>
            <ac:spMk id="28" creationId="{2699D21B-2681-4D42-AAFB-4BD54F2B45FF}"/>
          </ac:spMkLst>
        </pc:spChg>
        <pc:spChg chg="add mod">
          <ac:chgData name="Brian Chambers" userId="9e2c7a3bc1ea3392" providerId="LiveId" clId="{DB155AB5-92FC-4C33-9EE5-5F0F89776F75}" dt="2019-12-02T00:38:42.664" v="664" actId="20577"/>
          <ac:spMkLst>
            <pc:docMk/>
            <pc:sldMk cId="4032968871" sldId="267"/>
            <ac:spMk id="29" creationId="{35C07537-03A2-409C-BF61-A0EB4E9D85C3}"/>
          </ac:spMkLst>
        </pc:spChg>
        <pc:spChg chg="add mod">
          <ac:chgData name="Brian Chambers" userId="9e2c7a3bc1ea3392" providerId="LiveId" clId="{DB155AB5-92FC-4C33-9EE5-5F0F89776F75}" dt="2019-12-02T00:38:52.363" v="675" actId="20577"/>
          <ac:spMkLst>
            <pc:docMk/>
            <pc:sldMk cId="4032968871" sldId="267"/>
            <ac:spMk id="30" creationId="{190982EB-1521-4D86-B285-A025BAC8EDE9}"/>
          </ac:spMkLst>
        </pc:spChg>
        <pc:spChg chg="add mod">
          <ac:chgData name="Brian Chambers" userId="9e2c7a3bc1ea3392" providerId="LiveId" clId="{DB155AB5-92FC-4C33-9EE5-5F0F89776F75}" dt="2019-12-02T00:39:02.490" v="689" actId="20577"/>
          <ac:spMkLst>
            <pc:docMk/>
            <pc:sldMk cId="4032968871" sldId="267"/>
            <ac:spMk id="31" creationId="{20792A8C-BA30-44E1-8FAC-88F6724CA87B}"/>
          </ac:spMkLst>
        </pc:spChg>
        <pc:spChg chg="add mod">
          <ac:chgData name="Brian Chambers" userId="9e2c7a3bc1ea3392" providerId="LiveId" clId="{DB155AB5-92FC-4C33-9EE5-5F0F89776F75}" dt="2019-12-02T00:39:20.951" v="704" actId="1037"/>
          <ac:spMkLst>
            <pc:docMk/>
            <pc:sldMk cId="4032968871" sldId="267"/>
            <ac:spMk id="32" creationId="{C7CEDF15-5E13-49E2-9F69-08F828451381}"/>
          </ac:spMkLst>
        </pc:spChg>
        <pc:spChg chg="add mod">
          <ac:chgData name="Brian Chambers" userId="9e2c7a3bc1ea3392" providerId="LiveId" clId="{DB155AB5-92FC-4C33-9EE5-5F0F89776F75}" dt="2019-12-02T00:39:29.084" v="705" actId="20577"/>
          <ac:spMkLst>
            <pc:docMk/>
            <pc:sldMk cId="4032968871" sldId="267"/>
            <ac:spMk id="33" creationId="{0960E4AA-DDAC-4D89-B464-5F65E8C8E34F}"/>
          </ac:spMkLst>
        </pc:spChg>
        <pc:picChg chg="del mod">
          <ac:chgData name="Brian Chambers" userId="9e2c7a3bc1ea3392" providerId="LiveId" clId="{DB155AB5-92FC-4C33-9EE5-5F0F89776F75}" dt="2019-12-02T00:23:16.926" v="400" actId="478"/>
          <ac:picMkLst>
            <pc:docMk/>
            <pc:sldMk cId="4032968871" sldId="267"/>
            <ac:picMk id="5" creationId="{6CB7959A-0280-4B18-9B52-DF62C00E65B6}"/>
          </ac:picMkLst>
        </pc:picChg>
        <pc:picChg chg="add del mod">
          <ac:chgData name="Brian Chambers" userId="9e2c7a3bc1ea3392" providerId="LiveId" clId="{DB155AB5-92FC-4C33-9EE5-5F0F89776F75}" dt="2019-12-02T00:23:29.177" v="405"/>
          <ac:picMkLst>
            <pc:docMk/>
            <pc:sldMk cId="4032968871" sldId="267"/>
            <ac:picMk id="12" creationId="{6ADDF8F0-2B7F-44BC-BD27-FDE345F781BC}"/>
          </ac:picMkLst>
        </pc:picChg>
        <pc:picChg chg="add del mod">
          <ac:chgData name="Brian Chambers" userId="9e2c7a3bc1ea3392" providerId="LiveId" clId="{DB155AB5-92FC-4C33-9EE5-5F0F89776F75}" dt="2019-12-02T00:25:31.834" v="412" actId="478"/>
          <ac:picMkLst>
            <pc:docMk/>
            <pc:sldMk cId="4032968871" sldId="267"/>
            <ac:picMk id="14" creationId="{2685B962-C2B4-4324-936E-89868089B9D2}"/>
          </ac:picMkLst>
        </pc:picChg>
        <pc:picChg chg="add del mod">
          <ac:chgData name="Brian Chambers" userId="9e2c7a3bc1ea3392" providerId="LiveId" clId="{DB155AB5-92FC-4C33-9EE5-5F0F89776F75}" dt="2019-12-02T00:35:54.021" v="496" actId="478"/>
          <ac:picMkLst>
            <pc:docMk/>
            <pc:sldMk cId="4032968871" sldId="267"/>
            <ac:picMk id="16" creationId="{37C3213E-2345-4A87-A000-A988BA8D394C}"/>
          </ac:picMkLst>
        </pc:picChg>
        <pc:picChg chg="add mod ord">
          <ac:chgData name="Brian Chambers" userId="9e2c7a3bc1ea3392" providerId="LiveId" clId="{DB155AB5-92FC-4C33-9EE5-5F0F89776F75}" dt="2019-12-02T00:36:33.977" v="502" actId="167"/>
          <ac:picMkLst>
            <pc:docMk/>
            <pc:sldMk cId="4032968871" sldId="267"/>
            <ac:picMk id="35" creationId="{6526D468-E1AF-4733-A9BB-95220F570A6E}"/>
          </ac:picMkLst>
        </pc:picChg>
      </pc:sldChg>
      <pc:sldChg chg="addSp delSp modSp">
        <pc:chgData name="Brian Chambers" userId="9e2c7a3bc1ea3392" providerId="LiveId" clId="{DB155AB5-92FC-4C33-9EE5-5F0F89776F75}" dt="2019-12-02T00:47:51.170" v="733" actId="1037"/>
        <pc:sldMkLst>
          <pc:docMk/>
          <pc:sldMk cId="1419478594" sldId="268"/>
        </pc:sldMkLst>
        <pc:spChg chg="mod">
          <ac:chgData name="Brian Chambers" userId="9e2c7a3bc1ea3392" providerId="LiveId" clId="{DB155AB5-92FC-4C33-9EE5-5F0F89776F75}" dt="2019-12-01T20:10:28.104" v="162" actId="14100"/>
          <ac:spMkLst>
            <pc:docMk/>
            <pc:sldMk cId="1419478594" sldId="268"/>
            <ac:spMk id="2" creationId="{35932CA4-B82D-4862-92B0-77337934D6BD}"/>
          </ac:spMkLst>
        </pc:spChg>
        <pc:spChg chg="del mod">
          <ac:chgData name="Brian Chambers" userId="9e2c7a3bc1ea3392" providerId="LiveId" clId="{DB155AB5-92FC-4C33-9EE5-5F0F89776F75}" dt="2019-12-01T19:59:01.935" v="141" actId="478"/>
          <ac:spMkLst>
            <pc:docMk/>
            <pc:sldMk cId="1419478594" sldId="268"/>
            <ac:spMk id="3" creationId="{D96E4101-069B-4C4A-AD6B-AE40669289F3}"/>
          </ac:spMkLst>
        </pc:spChg>
        <pc:spChg chg="mod">
          <ac:chgData name="Brian Chambers" userId="9e2c7a3bc1ea3392" providerId="LiveId" clId="{DB155AB5-92FC-4C33-9EE5-5F0F89776F75}" dt="2019-12-02T00:47:51.170" v="733" actId="1037"/>
          <ac:spMkLst>
            <pc:docMk/>
            <pc:sldMk cId="1419478594" sldId="268"/>
            <ac:spMk id="8" creationId="{834E700D-E5FC-45BB-BDD7-068227D47CC4}"/>
          </ac:spMkLst>
        </pc:spChg>
        <pc:picChg chg="del mod">
          <ac:chgData name="Brian Chambers" userId="9e2c7a3bc1ea3392" providerId="LiveId" clId="{DB155AB5-92FC-4C33-9EE5-5F0F89776F75}" dt="2019-12-02T00:47:20.104" v="706" actId="478"/>
          <ac:picMkLst>
            <pc:docMk/>
            <pc:sldMk cId="1419478594" sldId="268"/>
            <ac:picMk id="5" creationId="{66EFEBA1-2ECB-4A2C-8CEE-92177EB8EA5F}"/>
          </ac:picMkLst>
        </pc:picChg>
        <pc:picChg chg="add mod ord">
          <ac:chgData name="Brian Chambers" userId="9e2c7a3bc1ea3392" providerId="LiveId" clId="{DB155AB5-92FC-4C33-9EE5-5F0F89776F75}" dt="2019-12-02T00:47:37.450" v="711" actId="167"/>
          <ac:picMkLst>
            <pc:docMk/>
            <pc:sldMk cId="1419478594" sldId="268"/>
            <ac:picMk id="13" creationId="{8497CCF2-5202-4617-92D3-319F7708FF03}"/>
          </ac:picMkLst>
        </pc:picChg>
      </pc:sldChg>
      <pc:sldChg chg="addSp delSp modSp">
        <pc:chgData name="Brian Chambers" userId="9e2c7a3bc1ea3392" providerId="LiveId" clId="{DB155AB5-92FC-4C33-9EE5-5F0F89776F75}" dt="2019-12-02T01:42:45.166" v="956" actId="1076"/>
        <pc:sldMkLst>
          <pc:docMk/>
          <pc:sldMk cId="3917067023" sldId="269"/>
        </pc:sldMkLst>
        <pc:spChg chg="mod">
          <ac:chgData name="Brian Chambers" userId="9e2c7a3bc1ea3392" providerId="LiveId" clId="{DB155AB5-92FC-4C33-9EE5-5F0F89776F75}" dt="2019-12-01T19:56:31.975" v="119" actId="242"/>
          <ac:spMkLst>
            <pc:docMk/>
            <pc:sldMk cId="3917067023" sldId="269"/>
            <ac:spMk id="2" creationId="{35932CA4-B82D-4862-92B0-77337934D6BD}"/>
          </ac:spMkLst>
        </pc:spChg>
        <pc:spChg chg="mod">
          <ac:chgData name="Brian Chambers" userId="9e2c7a3bc1ea3392" providerId="LiveId" clId="{DB155AB5-92FC-4C33-9EE5-5F0F89776F75}" dt="2019-12-02T01:42:45.166" v="956" actId="1076"/>
          <ac:spMkLst>
            <pc:docMk/>
            <pc:sldMk cId="3917067023" sldId="269"/>
            <ac:spMk id="16" creationId="{65D79EE0-DD61-47A6-B374-D19120CD869C}"/>
          </ac:spMkLst>
        </pc:spChg>
        <pc:picChg chg="del">
          <ac:chgData name="Brian Chambers" userId="9e2c7a3bc1ea3392" providerId="LiveId" clId="{DB155AB5-92FC-4C33-9EE5-5F0F89776F75}" dt="2019-12-02T01:42:09.482" v="937" actId="478"/>
          <ac:picMkLst>
            <pc:docMk/>
            <pc:sldMk cId="3917067023" sldId="269"/>
            <ac:picMk id="8" creationId="{9DE61EE7-B17C-49B5-B488-14FD17DECA5A}"/>
          </ac:picMkLst>
        </pc:picChg>
        <pc:picChg chg="add ord">
          <ac:chgData name="Brian Chambers" userId="9e2c7a3bc1ea3392" providerId="LiveId" clId="{DB155AB5-92FC-4C33-9EE5-5F0F89776F75}" dt="2019-12-02T01:42:29.629" v="949" actId="167"/>
          <ac:picMkLst>
            <pc:docMk/>
            <pc:sldMk cId="3917067023" sldId="269"/>
            <ac:picMk id="14" creationId="{AE689877-0B68-40DC-B23E-D3509E90C3C0}"/>
          </ac:picMkLst>
        </pc:picChg>
      </pc:sldChg>
      <pc:sldChg chg="addSp delSp modSp">
        <pc:chgData name="Brian Chambers" userId="9e2c7a3bc1ea3392" providerId="LiveId" clId="{DB155AB5-92FC-4C33-9EE5-5F0F89776F75}" dt="2019-12-02T01:42:38.703" v="955" actId="1036"/>
        <pc:sldMkLst>
          <pc:docMk/>
          <pc:sldMk cId="1367341448" sldId="270"/>
        </pc:sldMkLst>
        <pc:spChg chg="mod">
          <ac:chgData name="Brian Chambers" userId="9e2c7a3bc1ea3392" providerId="LiveId" clId="{DB155AB5-92FC-4C33-9EE5-5F0F89776F75}" dt="2019-12-01T19:56:40.396" v="121" actId="242"/>
          <ac:spMkLst>
            <pc:docMk/>
            <pc:sldMk cId="1367341448" sldId="270"/>
            <ac:spMk id="2" creationId="{35932CA4-B82D-4862-92B0-77337934D6BD}"/>
          </ac:spMkLst>
        </pc:spChg>
        <pc:spChg chg="mod">
          <ac:chgData name="Brian Chambers" userId="9e2c7a3bc1ea3392" providerId="LiveId" clId="{DB155AB5-92FC-4C33-9EE5-5F0F89776F75}" dt="2019-12-02T01:42:38.703" v="955" actId="1036"/>
          <ac:spMkLst>
            <pc:docMk/>
            <pc:sldMk cId="1367341448" sldId="270"/>
            <ac:spMk id="5" creationId="{1173B365-6A10-41DA-85AA-DF6F08F45103}"/>
          </ac:spMkLst>
        </pc:spChg>
        <pc:picChg chg="del">
          <ac:chgData name="Brian Chambers" userId="9e2c7a3bc1ea3392" providerId="LiveId" clId="{DB155AB5-92FC-4C33-9EE5-5F0F89776F75}" dt="2019-12-02T01:42:12.601" v="938" actId="478"/>
          <ac:picMkLst>
            <pc:docMk/>
            <pc:sldMk cId="1367341448" sldId="270"/>
            <ac:picMk id="6" creationId="{2E8B0B12-A086-404D-A065-A660E95B6D57}"/>
          </ac:picMkLst>
        </pc:picChg>
        <pc:picChg chg="add ord">
          <ac:chgData name="Brian Chambers" userId="9e2c7a3bc1ea3392" providerId="LiveId" clId="{DB155AB5-92FC-4C33-9EE5-5F0F89776F75}" dt="2019-12-02T01:42:32.558" v="951" actId="167"/>
          <ac:picMkLst>
            <pc:docMk/>
            <pc:sldMk cId="1367341448" sldId="270"/>
            <ac:picMk id="13" creationId="{26627E81-B76B-45B5-889F-B050DA5A6E03}"/>
          </ac:picMkLst>
        </pc:picChg>
      </pc:sldChg>
      <pc:sldChg chg="addSp delSp modSp">
        <pc:chgData name="Brian Chambers" userId="9e2c7a3bc1ea3392" providerId="LiveId" clId="{DB155AB5-92FC-4C33-9EE5-5F0F89776F75}" dt="2019-12-04T18:06:29.660" v="1661" actId="14100"/>
        <pc:sldMkLst>
          <pc:docMk/>
          <pc:sldMk cId="1712139648" sldId="271"/>
        </pc:sldMkLst>
        <pc:spChg chg="mod">
          <ac:chgData name="Brian Chambers" userId="9e2c7a3bc1ea3392" providerId="LiveId" clId="{DB155AB5-92FC-4C33-9EE5-5F0F89776F75}" dt="2019-12-01T20:10:33.905" v="163" actId="14100"/>
          <ac:spMkLst>
            <pc:docMk/>
            <pc:sldMk cId="1712139648" sldId="271"/>
            <ac:spMk id="2" creationId="{35932CA4-B82D-4862-92B0-77337934D6BD}"/>
          </ac:spMkLst>
        </pc:spChg>
        <pc:picChg chg="add del mod">
          <ac:chgData name="Brian Chambers" userId="9e2c7a3bc1ea3392" providerId="LiveId" clId="{DB155AB5-92FC-4C33-9EE5-5F0F89776F75}" dt="2019-12-04T18:05:47.480" v="1657" actId="478"/>
          <ac:picMkLst>
            <pc:docMk/>
            <pc:sldMk cId="1712139648" sldId="271"/>
            <ac:picMk id="5" creationId="{21CD3A62-1562-44E4-8FF6-1AD5CFFCB396}"/>
          </ac:picMkLst>
        </pc:picChg>
        <pc:picChg chg="add mod">
          <ac:chgData name="Brian Chambers" userId="9e2c7a3bc1ea3392" providerId="LiveId" clId="{DB155AB5-92FC-4C33-9EE5-5F0F89776F75}" dt="2019-12-04T18:06:29.660" v="1661" actId="14100"/>
          <ac:picMkLst>
            <pc:docMk/>
            <pc:sldMk cId="1712139648" sldId="271"/>
            <ac:picMk id="12" creationId="{4FA871BF-D045-42BC-9DD4-2B4C947A6D1B}"/>
          </ac:picMkLst>
        </pc:picChg>
        <pc:picChg chg="del mod">
          <ac:chgData name="Brian Chambers" userId="9e2c7a3bc1ea3392" providerId="LiveId" clId="{DB155AB5-92FC-4C33-9EE5-5F0F89776F75}" dt="2019-12-02T01:15:11.298" v="734" actId="478"/>
          <ac:picMkLst>
            <pc:docMk/>
            <pc:sldMk cId="1712139648" sldId="271"/>
            <ac:picMk id="14" creationId="{4312461C-208A-40D5-A5EB-FFE01CAEB722}"/>
          </ac:picMkLst>
        </pc:picChg>
      </pc:sldChg>
      <pc:sldChg chg="addSp delSp modSp">
        <pc:chgData name="Brian Chambers" userId="9e2c7a3bc1ea3392" providerId="LiveId" clId="{DB155AB5-92FC-4C33-9EE5-5F0F89776F75}" dt="2019-12-02T02:53:33.936" v="1101" actId="208"/>
        <pc:sldMkLst>
          <pc:docMk/>
          <pc:sldMk cId="4141335900" sldId="272"/>
        </pc:sldMkLst>
        <pc:spChg chg="mod">
          <ac:chgData name="Brian Chambers" userId="9e2c7a3bc1ea3392" providerId="LiveId" clId="{DB155AB5-92FC-4C33-9EE5-5F0F89776F75}" dt="2019-12-01T20:10:39.499" v="165" actId="403"/>
          <ac:spMkLst>
            <pc:docMk/>
            <pc:sldMk cId="4141335900" sldId="272"/>
            <ac:spMk id="2" creationId="{35932CA4-B82D-4862-92B0-77337934D6BD}"/>
          </ac:spMkLst>
        </pc:spChg>
        <pc:spChg chg="add mod">
          <ac:chgData name="Brian Chambers" userId="9e2c7a3bc1ea3392" providerId="LiveId" clId="{DB155AB5-92FC-4C33-9EE5-5F0F89776F75}" dt="2019-12-02T02:53:22.838" v="1099" actId="208"/>
          <ac:spMkLst>
            <pc:docMk/>
            <pc:sldMk cId="4141335900" sldId="272"/>
            <ac:spMk id="18" creationId="{2F2D199F-838A-4619-A668-59E6349BA2F6}"/>
          </ac:spMkLst>
        </pc:spChg>
        <pc:spChg chg="add mod">
          <ac:chgData name="Brian Chambers" userId="9e2c7a3bc1ea3392" providerId="LiveId" clId="{DB155AB5-92FC-4C33-9EE5-5F0F89776F75}" dt="2019-12-02T02:53:33.936" v="1101" actId="208"/>
          <ac:spMkLst>
            <pc:docMk/>
            <pc:sldMk cId="4141335900" sldId="272"/>
            <ac:spMk id="19" creationId="{1972494D-A2BA-4C24-A9C4-207303B261F4}"/>
          </ac:spMkLst>
        </pc:spChg>
        <pc:picChg chg="add mod">
          <ac:chgData name="Brian Chambers" userId="9e2c7a3bc1ea3392" providerId="LiveId" clId="{DB155AB5-92FC-4C33-9EE5-5F0F89776F75}" dt="2019-12-02T01:18:40.433" v="786" actId="1036"/>
          <ac:picMkLst>
            <pc:docMk/>
            <pc:sldMk cId="4141335900" sldId="272"/>
            <ac:picMk id="8" creationId="{EA4AC0B0-FFED-4CA1-942F-3C9B41AD3088}"/>
          </ac:picMkLst>
        </pc:picChg>
        <pc:picChg chg="del">
          <ac:chgData name="Brian Chambers" userId="9e2c7a3bc1ea3392" providerId="LiveId" clId="{DB155AB5-92FC-4C33-9EE5-5F0F89776F75}" dt="2019-12-02T01:15:27.701" v="739" actId="478"/>
          <ac:picMkLst>
            <pc:docMk/>
            <pc:sldMk cId="4141335900" sldId="272"/>
            <ac:picMk id="12" creationId="{9E12F146-3E2A-4681-AA88-5E8D4A9B8076}"/>
          </ac:picMkLst>
        </pc:picChg>
        <pc:cxnChg chg="add mod">
          <ac:chgData name="Brian Chambers" userId="9e2c7a3bc1ea3392" providerId="LiveId" clId="{DB155AB5-92FC-4C33-9EE5-5F0F89776F75}" dt="2019-12-02T01:18:12.448" v="762" actId="14100"/>
          <ac:cxnSpMkLst>
            <pc:docMk/>
            <pc:sldMk cId="4141335900" sldId="272"/>
            <ac:cxnSpMk id="14" creationId="{B273BE4B-5B0A-4FCD-A398-BECCB08BD141}"/>
          </ac:cxnSpMkLst>
        </pc:cxnChg>
      </pc:sldChg>
      <pc:sldChg chg="addSp delSp modSp">
        <pc:chgData name="Brian Chambers" userId="9e2c7a3bc1ea3392" providerId="LiveId" clId="{DB155AB5-92FC-4C33-9EE5-5F0F89776F75}" dt="2019-12-02T01:36:36.207" v="811" actId="14100"/>
        <pc:sldMkLst>
          <pc:docMk/>
          <pc:sldMk cId="3326791823" sldId="273"/>
        </pc:sldMkLst>
        <pc:spChg chg="mod">
          <ac:chgData name="Brian Chambers" userId="9e2c7a3bc1ea3392" providerId="LiveId" clId="{DB155AB5-92FC-4C33-9EE5-5F0F89776F75}" dt="2019-12-01T20:10:54.208" v="167" actId="242"/>
          <ac:spMkLst>
            <pc:docMk/>
            <pc:sldMk cId="3326791823" sldId="273"/>
            <ac:spMk id="2" creationId="{35932CA4-B82D-4862-92B0-77337934D6BD}"/>
          </ac:spMkLst>
        </pc:spChg>
        <pc:picChg chg="add del mod">
          <ac:chgData name="Brian Chambers" userId="9e2c7a3bc1ea3392" providerId="LiveId" clId="{DB155AB5-92FC-4C33-9EE5-5F0F89776F75}" dt="2019-12-02T01:36:17.708" v="807" actId="478"/>
          <ac:picMkLst>
            <pc:docMk/>
            <pc:sldMk cId="3326791823" sldId="273"/>
            <ac:picMk id="5" creationId="{621E6EAD-D480-4309-B566-A0968525D271}"/>
          </ac:picMkLst>
        </pc:picChg>
        <pc:picChg chg="add mod">
          <ac:chgData name="Brian Chambers" userId="9e2c7a3bc1ea3392" providerId="LiveId" clId="{DB155AB5-92FC-4C33-9EE5-5F0F89776F75}" dt="2019-12-02T01:36:36.207" v="811" actId="14100"/>
          <ac:picMkLst>
            <pc:docMk/>
            <pc:sldMk cId="3326791823" sldId="273"/>
            <ac:picMk id="7" creationId="{39E8BF89-1396-4697-A45D-2C22977CB46A}"/>
          </ac:picMkLst>
        </pc:picChg>
        <pc:picChg chg="del mod">
          <ac:chgData name="Brian Chambers" userId="9e2c7a3bc1ea3392" providerId="LiveId" clId="{DB155AB5-92FC-4C33-9EE5-5F0F89776F75}" dt="2019-12-02T01:28:01.454" v="787" actId="478"/>
          <ac:picMkLst>
            <pc:docMk/>
            <pc:sldMk cId="3326791823" sldId="273"/>
            <ac:picMk id="12" creationId="{14246A1E-E662-4BB9-9034-6E3ADF398367}"/>
          </ac:picMkLst>
        </pc:picChg>
      </pc:sldChg>
      <pc:sldChg chg="addSp delSp modSp delDesignElem modNotesTx">
        <pc:chgData name="Brian Chambers" userId="9e2c7a3bc1ea3392" providerId="LiveId" clId="{DB155AB5-92FC-4C33-9EE5-5F0F89776F75}" dt="2019-12-02T02:56:17.957" v="1174" actId="20577"/>
        <pc:sldMkLst>
          <pc:docMk/>
          <pc:sldMk cId="4211943448" sldId="274"/>
        </pc:sldMkLst>
        <pc:spChg chg="mod">
          <ac:chgData name="Brian Chambers" userId="9e2c7a3bc1ea3392" providerId="LiveId" clId="{DB155AB5-92FC-4C33-9EE5-5F0F89776F75}" dt="2019-12-02T02:44:12.528" v="1076" actId="14100"/>
          <ac:spMkLst>
            <pc:docMk/>
            <pc:sldMk cId="4211943448" sldId="274"/>
            <ac:spMk id="14" creationId="{400011B6-8E53-454C-9810-6F3FDF9123BC}"/>
          </ac:spMkLst>
        </pc:spChg>
        <pc:spChg chg="add mod">
          <ac:chgData name="Brian Chambers" userId="9e2c7a3bc1ea3392" providerId="LiveId" clId="{DB155AB5-92FC-4C33-9EE5-5F0F89776F75}" dt="2019-12-02T02:55:52.463" v="1155" actId="1036"/>
          <ac:spMkLst>
            <pc:docMk/>
            <pc:sldMk cId="4211943448" sldId="274"/>
            <ac:spMk id="18" creationId="{0010E90C-5269-4719-9852-2FD34A7CD32A}"/>
          </ac:spMkLst>
        </pc:spChg>
        <pc:spChg chg="add mod ord">
          <ac:chgData name="Brian Chambers" userId="9e2c7a3bc1ea3392" providerId="LiveId" clId="{DB155AB5-92FC-4C33-9EE5-5F0F89776F75}" dt="2019-12-02T02:41:30.318" v="1070" actId="166"/>
          <ac:spMkLst>
            <pc:docMk/>
            <pc:sldMk cId="4211943448" sldId="274"/>
            <ac:spMk id="35" creationId="{60C4309D-BA2B-4105-ADF3-20D5C4B081C5}"/>
          </ac:spMkLst>
        </pc:spChg>
        <pc:grpChg chg="add del">
          <ac:chgData name="Brian Chambers" userId="9e2c7a3bc1ea3392" providerId="LiveId" clId="{DB155AB5-92FC-4C33-9EE5-5F0F89776F75}" dt="2019-12-02T02:36:52.090" v="1048"/>
          <ac:grpSpMkLst>
            <pc:docMk/>
            <pc:sldMk cId="4211943448" sldId="274"/>
            <ac:grpSpMk id="168" creationId="{A5AFB369-4673-4727-A7CD-D86AFE0AE069}"/>
          </ac:grpSpMkLst>
        </pc:grpChg>
        <pc:picChg chg="add mod">
          <ac:chgData name="Brian Chambers" userId="9e2c7a3bc1ea3392" providerId="LiveId" clId="{DB155AB5-92FC-4C33-9EE5-5F0F89776F75}" dt="2019-12-02T02:41:34.465" v="1071" actId="14100"/>
          <ac:picMkLst>
            <pc:docMk/>
            <pc:sldMk cId="4211943448" sldId="274"/>
            <ac:picMk id="3" creationId="{8D784D97-2645-449F-8E38-59ED94862796}"/>
          </ac:picMkLst>
        </pc:picChg>
        <pc:picChg chg="del">
          <ac:chgData name="Brian Chambers" userId="9e2c7a3bc1ea3392" providerId="LiveId" clId="{DB155AB5-92FC-4C33-9EE5-5F0F89776F75}" dt="2019-12-02T02:33:55.852" v="1028" actId="478"/>
          <ac:picMkLst>
            <pc:docMk/>
            <pc:sldMk cId="4211943448" sldId="274"/>
            <ac:picMk id="8" creationId="{B7CA2072-0F17-4C27-91F7-F4CBD9BDD034}"/>
          </ac:picMkLst>
        </pc:picChg>
        <pc:picChg chg="add mod">
          <ac:chgData name="Brian Chambers" userId="9e2c7a3bc1ea3392" providerId="LiveId" clId="{DB155AB5-92FC-4C33-9EE5-5F0F89776F75}" dt="2019-12-02T02:55:39.350" v="1152" actId="1038"/>
          <ac:picMkLst>
            <pc:docMk/>
            <pc:sldMk cId="4211943448" sldId="274"/>
            <ac:picMk id="12" creationId="{FB119365-05A8-4134-8989-28C6908D0A49}"/>
          </ac:picMkLst>
        </pc:picChg>
        <pc:picChg chg="add del mod">
          <ac:chgData name="Brian Chambers" userId="9e2c7a3bc1ea3392" providerId="LiveId" clId="{DB155AB5-92FC-4C33-9EE5-5F0F89776F75}" dt="2019-12-02T02:40:19.055" v="1063" actId="478"/>
          <ac:picMkLst>
            <pc:docMk/>
            <pc:sldMk cId="4211943448" sldId="274"/>
            <ac:picMk id="15" creationId="{724A5A3E-397E-473C-A85B-05782C4FA966}"/>
          </ac:picMkLst>
        </pc:picChg>
        <pc:picChg chg="add del mod">
          <ac:chgData name="Brian Chambers" userId="9e2c7a3bc1ea3392" providerId="LiveId" clId="{DB155AB5-92FC-4C33-9EE5-5F0F89776F75}" dt="2019-12-02T02:40:17.971" v="1062" actId="478"/>
          <ac:picMkLst>
            <pc:docMk/>
            <pc:sldMk cId="4211943448" sldId="274"/>
            <ac:picMk id="17" creationId="{0E9778AB-B1CF-4D9D-8DAD-C85276C4DCF9}"/>
          </ac:picMkLst>
        </pc:picChg>
        <pc:cxnChg chg="add mod">
          <ac:chgData name="Brian Chambers" userId="9e2c7a3bc1ea3392" providerId="LiveId" clId="{DB155AB5-92FC-4C33-9EE5-5F0F89776F75}" dt="2019-12-02T02:38:12.515" v="1057" actId="208"/>
          <ac:cxnSpMkLst>
            <pc:docMk/>
            <pc:sldMk cId="4211943448" sldId="274"/>
            <ac:cxnSpMk id="5" creationId="{50794032-FCD9-42DE-8FEB-EAE2AAB97848}"/>
          </ac:cxnSpMkLst>
        </pc:cxnChg>
      </pc:sldChg>
      <pc:sldChg chg="addSp delSp modSp">
        <pc:chgData name="Brian Chambers" userId="9e2c7a3bc1ea3392" providerId="LiveId" clId="{DB155AB5-92FC-4C33-9EE5-5F0F89776F75}" dt="2019-12-02T01:49:12.110" v="965" actId="14100"/>
        <pc:sldMkLst>
          <pc:docMk/>
          <pc:sldMk cId="3372291600" sldId="276"/>
        </pc:sldMkLst>
        <pc:spChg chg="mod">
          <ac:chgData name="Brian Chambers" userId="9e2c7a3bc1ea3392" providerId="LiveId" clId="{DB155AB5-92FC-4C33-9EE5-5F0F89776F75}" dt="2019-12-01T19:57:20.579" v="125" actId="242"/>
          <ac:spMkLst>
            <pc:docMk/>
            <pc:sldMk cId="3372291600" sldId="276"/>
            <ac:spMk id="2" creationId="{35932CA4-B82D-4862-92B0-77337934D6BD}"/>
          </ac:spMkLst>
        </pc:spChg>
        <pc:picChg chg="add mod ord">
          <ac:chgData name="Brian Chambers" userId="9e2c7a3bc1ea3392" providerId="LiveId" clId="{DB155AB5-92FC-4C33-9EE5-5F0F89776F75}" dt="2019-12-02T01:49:12.110" v="965" actId="14100"/>
          <ac:picMkLst>
            <pc:docMk/>
            <pc:sldMk cId="3372291600" sldId="276"/>
            <ac:picMk id="5" creationId="{74C87321-CEEE-4488-98F3-C205AD707F64}"/>
          </ac:picMkLst>
        </pc:picChg>
        <pc:picChg chg="del">
          <ac:chgData name="Brian Chambers" userId="9e2c7a3bc1ea3392" providerId="LiveId" clId="{DB155AB5-92FC-4C33-9EE5-5F0F89776F75}" dt="2019-12-02T01:49:04.863" v="964" actId="478"/>
          <ac:picMkLst>
            <pc:docMk/>
            <pc:sldMk cId="3372291600" sldId="276"/>
            <ac:picMk id="11" creationId="{7026892A-C1BA-428E-B456-43EEE3A91499}"/>
          </ac:picMkLst>
        </pc:picChg>
      </pc:sldChg>
      <pc:sldChg chg="addSp delSp modSp">
        <pc:chgData name="Brian Chambers" userId="9e2c7a3bc1ea3392" providerId="LiveId" clId="{DB155AB5-92FC-4C33-9EE5-5F0F89776F75}" dt="2019-12-02T01:34:41.312" v="806" actId="27614"/>
        <pc:sldMkLst>
          <pc:docMk/>
          <pc:sldMk cId="1179197222" sldId="277"/>
        </pc:sldMkLst>
        <pc:spChg chg="mod">
          <ac:chgData name="Brian Chambers" userId="9e2c7a3bc1ea3392" providerId="LiveId" clId="{DB155AB5-92FC-4C33-9EE5-5F0F89776F75}" dt="2019-12-01T20:11:09.545" v="169" actId="14100"/>
          <ac:spMkLst>
            <pc:docMk/>
            <pc:sldMk cId="1179197222" sldId="277"/>
            <ac:spMk id="2" creationId="{35932CA4-B82D-4862-92B0-77337934D6BD}"/>
          </ac:spMkLst>
        </pc:spChg>
        <pc:picChg chg="add del mod">
          <ac:chgData name="Brian Chambers" userId="9e2c7a3bc1ea3392" providerId="LiveId" clId="{DB155AB5-92FC-4C33-9EE5-5F0F89776F75}" dt="2019-12-02T01:32:32.772" v="798" actId="478"/>
          <ac:picMkLst>
            <pc:docMk/>
            <pc:sldMk cId="1179197222" sldId="277"/>
            <ac:picMk id="5" creationId="{13EE81DB-525B-4969-84E1-D0A876A19A2E}"/>
          </ac:picMkLst>
        </pc:picChg>
        <pc:picChg chg="add del mod">
          <ac:chgData name="Brian Chambers" userId="9e2c7a3bc1ea3392" providerId="LiveId" clId="{DB155AB5-92FC-4C33-9EE5-5F0F89776F75}" dt="2019-12-02T01:34:32.503" v="803" actId="478"/>
          <ac:picMkLst>
            <pc:docMk/>
            <pc:sldMk cId="1179197222" sldId="277"/>
            <ac:picMk id="7" creationId="{56BDB211-FE8C-4C9E-9085-E1FB6CF93A1B}"/>
          </ac:picMkLst>
        </pc:picChg>
        <pc:picChg chg="add mod">
          <ac:chgData name="Brian Chambers" userId="9e2c7a3bc1ea3392" providerId="LiveId" clId="{DB155AB5-92FC-4C33-9EE5-5F0F89776F75}" dt="2019-12-02T01:34:41.312" v="806" actId="27614"/>
          <ac:picMkLst>
            <pc:docMk/>
            <pc:sldMk cId="1179197222" sldId="277"/>
            <ac:picMk id="9" creationId="{C02F676F-F699-447E-A0CD-EF3B59DE9DD8}"/>
          </ac:picMkLst>
        </pc:picChg>
        <pc:picChg chg="del mod">
          <ac:chgData name="Brian Chambers" userId="9e2c7a3bc1ea3392" providerId="LiveId" clId="{DB155AB5-92FC-4C33-9EE5-5F0F89776F75}" dt="2019-12-02T01:31:56.255" v="792" actId="478"/>
          <ac:picMkLst>
            <pc:docMk/>
            <pc:sldMk cId="1179197222" sldId="277"/>
            <ac:picMk id="11" creationId="{CC7218BE-890F-4710-A032-15D8ED3E0743}"/>
          </ac:picMkLst>
        </pc:picChg>
      </pc:sldChg>
      <pc:sldChg chg="modSp modAnim">
        <pc:chgData name="Brian Chambers" userId="9e2c7a3bc1ea3392" providerId="LiveId" clId="{DB155AB5-92FC-4C33-9EE5-5F0F89776F75}" dt="2019-12-02T03:53:47.506" v="1375"/>
        <pc:sldMkLst>
          <pc:docMk/>
          <pc:sldMk cId="1052405801" sldId="278"/>
        </pc:sldMkLst>
        <pc:spChg chg="mod">
          <ac:chgData name="Brian Chambers" userId="9e2c7a3bc1ea3392" providerId="LiveId" clId="{DB155AB5-92FC-4C33-9EE5-5F0F89776F75}" dt="2019-12-02T03:53:28.060" v="1367" actId="20577"/>
          <ac:spMkLst>
            <pc:docMk/>
            <pc:sldMk cId="1052405801" sldId="278"/>
            <ac:spMk id="3" creationId="{A0690409-8316-494C-96EA-57B6736686CC}"/>
          </ac:spMkLst>
        </pc:spChg>
      </pc:sldChg>
      <pc:sldChg chg="modSp modAnim">
        <pc:chgData name="Brian Chambers" userId="9e2c7a3bc1ea3392" providerId="LiveId" clId="{DB155AB5-92FC-4C33-9EE5-5F0F89776F75}" dt="2019-12-02T03:54:18.139" v="1416" actId="20577"/>
        <pc:sldMkLst>
          <pc:docMk/>
          <pc:sldMk cId="2014601303" sldId="279"/>
        </pc:sldMkLst>
        <pc:spChg chg="mod">
          <ac:chgData name="Brian Chambers" userId="9e2c7a3bc1ea3392" providerId="LiveId" clId="{DB155AB5-92FC-4C33-9EE5-5F0F89776F75}" dt="2019-12-02T03:54:18.139" v="1416" actId="20577"/>
          <ac:spMkLst>
            <pc:docMk/>
            <pc:sldMk cId="2014601303" sldId="279"/>
            <ac:spMk id="3" creationId="{A0690409-8316-494C-96EA-57B6736686CC}"/>
          </ac:spMkLst>
        </pc:spChg>
      </pc:sldChg>
      <pc:sldChg chg="addSp delSp modSp setBg delDesignElem">
        <pc:chgData name="Brian Chambers" userId="9e2c7a3bc1ea3392" providerId="LiveId" clId="{DB155AB5-92FC-4C33-9EE5-5F0F89776F75}" dt="2019-12-02T04:20:54.797" v="1622" actId="1036"/>
        <pc:sldMkLst>
          <pc:docMk/>
          <pc:sldMk cId="240220329" sldId="280"/>
        </pc:sldMkLst>
        <pc:spChg chg="mod">
          <ac:chgData name="Brian Chambers" userId="9e2c7a3bc1ea3392" providerId="LiveId" clId="{DB155AB5-92FC-4C33-9EE5-5F0F89776F75}" dt="2019-12-02T04:05:49.573" v="1460" actId="122"/>
          <ac:spMkLst>
            <pc:docMk/>
            <pc:sldMk cId="240220329" sldId="280"/>
            <ac:spMk id="2" creationId="{FC02D33F-45E5-415A-ABAB-5C9F99AA0254}"/>
          </ac:spMkLst>
        </pc:spChg>
        <pc:spChg chg="add mod">
          <ac:chgData name="Brian Chambers" userId="9e2c7a3bc1ea3392" providerId="LiveId" clId="{DB155AB5-92FC-4C33-9EE5-5F0F89776F75}" dt="2019-12-02T04:20:54.797" v="1622" actId="1036"/>
          <ac:spMkLst>
            <pc:docMk/>
            <pc:sldMk cId="240220329" sldId="280"/>
            <ac:spMk id="4" creationId="{7598862C-504C-412A-9728-CD581CF79689}"/>
          </ac:spMkLst>
        </pc:spChg>
        <pc:spChg chg="add mod">
          <ac:chgData name="Brian Chambers" userId="9e2c7a3bc1ea3392" providerId="LiveId" clId="{DB155AB5-92FC-4C33-9EE5-5F0F89776F75}" dt="2019-12-02T04:20:54.797" v="1622" actId="1036"/>
          <ac:spMkLst>
            <pc:docMk/>
            <pc:sldMk cId="240220329" sldId="280"/>
            <ac:spMk id="27" creationId="{21C53A48-3E01-495C-A47F-0CAC6E99B939}"/>
          </ac:spMkLst>
        </pc:spChg>
        <pc:spChg chg="add mod">
          <ac:chgData name="Brian Chambers" userId="9e2c7a3bc1ea3392" providerId="LiveId" clId="{DB155AB5-92FC-4C33-9EE5-5F0F89776F75}" dt="2019-12-02T04:20:44.054" v="1615" actId="14100"/>
          <ac:spMkLst>
            <pc:docMk/>
            <pc:sldMk cId="240220329" sldId="280"/>
            <ac:spMk id="29" creationId="{94317B91-E79A-4A78-B93D-10292656B1AC}"/>
          </ac:spMkLst>
        </pc:spChg>
        <pc:spChg chg="del">
          <ac:chgData name="Brian Chambers" userId="9e2c7a3bc1ea3392" providerId="LiveId" clId="{DB155AB5-92FC-4C33-9EE5-5F0F89776F75}" dt="2019-12-02T04:05:31.460" v="1457"/>
          <ac:spMkLst>
            <pc:docMk/>
            <pc:sldMk cId="240220329" sldId="280"/>
            <ac:spMk id="56" creationId="{948AE52C-AD58-4D7E-BBEC-741EA69A9079}"/>
          </ac:spMkLst>
        </pc:spChg>
        <pc:spChg chg="del">
          <ac:chgData name="Brian Chambers" userId="9e2c7a3bc1ea3392" providerId="LiveId" clId="{DB155AB5-92FC-4C33-9EE5-5F0F89776F75}" dt="2019-12-02T04:05:31.460" v="1457"/>
          <ac:spMkLst>
            <pc:docMk/>
            <pc:sldMk cId="240220329" sldId="280"/>
            <ac:spMk id="57" creationId="{EB3158C7-B011-4D27-BC9D-27EA5BE02D03}"/>
          </ac:spMkLst>
        </pc:spChg>
        <pc:spChg chg="del">
          <ac:chgData name="Brian Chambers" userId="9e2c7a3bc1ea3392" providerId="LiveId" clId="{DB155AB5-92FC-4C33-9EE5-5F0F89776F75}" dt="2019-12-02T04:05:31.460" v="1457"/>
          <ac:spMkLst>
            <pc:docMk/>
            <pc:sldMk cId="240220329" sldId="280"/>
            <ac:spMk id="60" creationId="{40EA1C2A-B332-4211-8479-EA99BC303EF5}"/>
          </ac:spMkLst>
        </pc:spChg>
        <pc:spChg chg="del">
          <ac:chgData name="Brian Chambers" userId="9e2c7a3bc1ea3392" providerId="LiveId" clId="{DB155AB5-92FC-4C33-9EE5-5F0F89776F75}" dt="2019-12-02T04:05:31.460" v="1457"/>
          <ac:spMkLst>
            <pc:docMk/>
            <pc:sldMk cId="240220329" sldId="280"/>
            <ac:spMk id="61" creationId="{24A97CC0-C913-4A9C-B6E8-755C7D15EAC8}"/>
          </ac:spMkLst>
        </pc:spChg>
        <pc:spChg chg="del">
          <ac:chgData name="Brian Chambers" userId="9e2c7a3bc1ea3392" providerId="LiveId" clId="{DB155AB5-92FC-4C33-9EE5-5F0F89776F75}" dt="2019-12-02T04:05:31.460" v="1457"/>
          <ac:spMkLst>
            <pc:docMk/>
            <pc:sldMk cId="240220329" sldId="280"/>
            <ac:spMk id="62" creationId="{9DFA36DF-98BD-46D3-A75B-97154DB48262}"/>
          </ac:spMkLst>
        </pc:spChg>
        <pc:spChg chg="del">
          <ac:chgData name="Brian Chambers" userId="9e2c7a3bc1ea3392" providerId="LiveId" clId="{DB155AB5-92FC-4C33-9EE5-5F0F89776F75}" dt="2019-12-02T04:05:31.460" v="1457"/>
          <ac:spMkLst>
            <pc:docMk/>
            <pc:sldMk cId="240220329" sldId="280"/>
            <ac:spMk id="63" creationId="{D1D22F90-51DE-40F7-96EE-8E9894DF0E7E}"/>
          </ac:spMkLst>
        </pc:spChg>
        <pc:spChg chg="del">
          <ac:chgData name="Brian Chambers" userId="9e2c7a3bc1ea3392" providerId="LiveId" clId="{DB155AB5-92FC-4C33-9EE5-5F0F89776F75}" dt="2019-12-02T04:05:31.460" v="1457"/>
          <ac:spMkLst>
            <pc:docMk/>
            <pc:sldMk cId="240220329" sldId="280"/>
            <ac:spMk id="64" creationId="{F45D120E-4F36-4767-98FA-949993B8E1AC}"/>
          </ac:spMkLst>
        </pc:spChg>
        <pc:spChg chg="del">
          <ac:chgData name="Brian Chambers" userId="9e2c7a3bc1ea3392" providerId="LiveId" clId="{DB155AB5-92FC-4C33-9EE5-5F0F89776F75}" dt="2019-12-02T04:05:31.460" v="1457"/>
          <ac:spMkLst>
            <pc:docMk/>
            <pc:sldMk cId="240220329" sldId="280"/>
            <ac:spMk id="65" creationId="{B541A2F0-1EDC-4D03-94AC-35BC742CEAC9}"/>
          </ac:spMkLst>
        </pc:spChg>
        <pc:spChg chg="del">
          <ac:chgData name="Brian Chambers" userId="9e2c7a3bc1ea3392" providerId="LiveId" clId="{DB155AB5-92FC-4C33-9EE5-5F0F89776F75}" dt="2019-12-02T04:05:31.460" v="1457"/>
          <ac:spMkLst>
            <pc:docMk/>
            <pc:sldMk cId="240220329" sldId="280"/>
            <ac:spMk id="66" creationId="{08CE2AE4-51CC-4060-8818-423BB07BF3D4}"/>
          </ac:spMkLst>
        </pc:spChg>
        <pc:grpChg chg="del">
          <ac:chgData name="Brian Chambers" userId="9e2c7a3bc1ea3392" providerId="LiveId" clId="{DB155AB5-92FC-4C33-9EE5-5F0F89776F75}" dt="2019-12-02T04:05:31.460" v="1457"/>
          <ac:grpSpMkLst>
            <pc:docMk/>
            <pc:sldMk cId="240220329" sldId="280"/>
            <ac:grpSpMk id="55" creationId="{A5AFB369-4673-4727-A7CD-D86AFE0AE069}"/>
          </ac:grpSpMkLst>
        </pc:grpChg>
        <pc:picChg chg="add mod">
          <ac:chgData name="Brian Chambers" userId="9e2c7a3bc1ea3392" providerId="LiveId" clId="{DB155AB5-92FC-4C33-9EE5-5F0F89776F75}" dt="2019-12-02T04:20:54.797" v="1622" actId="1036"/>
          <ac:picMkLst>
            <pc:docMk/>
            <pc:sldMk cId="240220329" sldId="280"/>
            <ac:picMk id="3" creationId="{D1F2C578-085E-4341-9A25-FD3CB40436F0}"/>
          </ac:picMkLst>
        </pc:picChg>
        <pc:picChg chg="add mod">
          <ac:chgData name="Brian Chambers" userId="9e2c7a3bc1ea3392" providerId="LiveId" clId="{DB155AB5-92FC-4C33-9EE5-5F0F89776F75}" dt="2019-12-02T04:20:54.797" v="1622" actId="1036"/>
          <ac:picMkLst>
            <pc:docMk/>
            <pc:sldMk cId="240220329" sldId="280"/>
            <ac:picMk id="5" creationId="{A284EB16-37F2-42DA-B35E-280A61335E90}"/>
          </ac:picMkLst>
        </pc:picChg>
        <pc:cxnChg chg="del">
          <ac:chgData name="Brian Chambers" userId="9e2c7a3bc1ea3392" providerId="LiveId" clId="{DB155AB5-92FC-4C33-9EE5-5F0F89776F75}" dt="2019-12-02T04:05:31.460" v="1457"/>
          <ac:cxnSpMkLst>
            <pc:docMk/>
            <pc:sldMk cId="240220329" sldId="280"/>
            <ac:cxnSpMk id="58" creationId="{7295AA18-FA8B-4B5D-9477-7F5F51288FEC}"/>
          </ac:cxnSpMkLst>
        </pc:cxnChg>
        <pc:cxnChg chg="del">
          <ac:chgData name="Brian Chambers" userId="9e2c7a3bc1ea3392" providerId="LiveId" clId="{DB155AB5-92FC-4C33-9EE5-5F0F89776F75}" dt="2019-12-02T04:05:31.460" v="1457"/>
          <ac:cxnSpMkLst>
            <pc:docMk/>
            <pc:sldMk cId="240220329" sldId="280"/>
            <ac:cxnSpMk id="59" creationId="{5E377175-C211-4D7B-89F7-92406DBD7346}"/>
          </ac:cxnSpMkLst>
        </pc:cxnChg>
      </pc:sldChg>
      <pc:sldChg chg="modSp">
        <pc:chgData name="Brian Chambers" userId="9e2c7a3bc1ea3392" providerId="LiveId" clId="{DB155AB5-92FC-4C33-9EE5-5F0F89776F75}" dt="2019-12-01T19:19:58.703" v="18" actId="1076"/>
        <pc:sldMkLst>
          <pc:docMk/>
          <pc:sldMk cId="1923750093" sldId="281"/>
        </pc:sldMkLst>
        <pc:spChg chg="mod">
          <ac:chgData name="Brian Chambers" userId="9e2c7a3bc1ea3392" providerId="LiveId" clId="{DB155AB5-92FC-4C33-9EE5-5F0F89776F75}" dt="2019-12-01T19:19:58.703" v="18" actId="1076"/>
          <ac:spMkLst>
            <pc:docMk/>
            <pc:sldMk cId="1923750093" sldId="281"/>
            <ac:spMk id="9" creationId="{C9727E5E-AA1E-49B4-B27A-54CA2BEA4FDB}"/>
          </ac:spMkLst>
        </pc:spChg>
      </pc:sldChg>
      <pc:sldChg chg="addSp modSp modAnim">
        <pc:chgData name="Brian Chambers" userId="9e2c7a3bc1ea3392" providerId="LiveId" clId="{DB155AB5-92FC-4C33-9EE5-5F0F89776F75}" dt="2019-12-01T20:59:30.042" v="326" actId="20577"/>
        <pc:sldMkLst>
          <pc:docMk/>
          <pc:sldMk cId="3969444571" sldId="282"/>
        </pc:sldMkLst>
        <pc:spChg chg="mod">
          <ac:chgData name="Brian Chambers" userId="9e2c7a3bc1ea3392" providerId="LiveId" clId="{DB155AB5-92FC-4C33-9EE5-5F0F89776F75}" dt="2019-12-01T20:59:30.042" v="326" actId="20577"/>
          <ac:spMkLst>
            <pc:docMk/>
            <pc:sldMk cId="3969444571" sldId="282"/>
            <ac:spMk id="3" creationId="{D96E4101-069B-4C4A-AD6B-AE40669289F3}"/>
          </ac:spMkLst>
        </pc:spChg>
        <pc:spChg chg="add mod">
          <ac:chgData name="Brian Chambers" userId="9e2c7a3bc1ea3392" providerId="LiveId" clId="{DB155AB5-92FC-4C33-9EE5-5F0F89776F75}" dt="2019-12-01T20:46:24.673" v="178" actId="14100"/>
          <ac:spMkLst>
            <pc:docMk/>
            <pc:sldMk cId="3969444571" sldId="282"/>
            <ac:spMk id="6" creationId="{96A11B25-A880-442C-85F9-65163896D501}"/>
          </ac:spMkLst>
        </pc:spChg>
      </pc:sldChg>
      <pc:sldChg chg="addSp delSp modSp delAnim modAnim">
        <pc:chgData name="Brian Chambers" userId="9e2c7a3bc1ea3392" providerId="LiveId" clId="{DB155AB5-92FC-4C33-9EE5-5F0F89776F75}" dt="2019-12-02T02:21:27.123" v="973" actId="1036"/>
        <pc:sldMkLst>
          <pc:docMk/>
          <pc:sldMk cId="3457823806" sldId="283"/>
        </pc:sldMkLst>
        <pc:spChg chg="mod">
          <ac:chgData name="Brian Chambers" userId="9e2c7a3bc1ea3392" providerId="LiveId" clId="{DB155AB5-92FC-4C33-9EE5-5F0F89776F75}" dt="2019-12-01T20:58:00.727" v="302"/>
          <ac:spMkLst>
            <pc:docMk/>
            <pc:sldMk cId="3457823806" sldId="283"/>
            <ac:spMk id="3" creationId="{D96E4101-069B-4C4A-AD6B-AE40669289F3}"/>
          </ac:spMkLst>
        </pc:spChg>
        <pc:spChg chg="add mod">
          <ac:chgData name="Brian Chambers" userId="9e2c7a3bc1ea3392" providerId="LiveId" clId="{DB155AB5-92FC-4C33-9EE5-5F0F89776F75}" dt="2019-12-02T02:21:23.355" v="972" actId="207"/>
          <ac:spMkLst>
            <pc:docMk/>
            <pc:sldMk cId="3457823806" sldId="283"/>
            <ac:spMk id="4" creationId="{AEAF1535-4208-4A40-8518-E08E1D1361AC}"/>
          </ac:spMkLst>
        </pc:spChg>
        <pc:spChg chg="add del mod">
          <ac:chgData name="Brian Chambers" userId="9e2c7a3bc1ea3392" providerId="LiveId" clId="{DB155AB5-92FC-4C33-9EE5-5F0F89776F75}" dt="2019-12-01T20:52:45.092" v="231" actId="478"/>
          <ac:spMkLst>
            <pc:docMk/>
            <pc:sldMk cId="3457823806" sldId="283"/>
            <ac:spMk id="12" creationId="{91DFAA4D-13FB-4194-806D-A6F1209AE1F4}"/>
          </ac:spMkLst>
        </pc:spChg>
        <pc:spChg chg="add del mod">
          <ac:chgData name="Brian Chambers" userId="9e2c7a3bc1ea3392" providerId="LiveId" clId="{DB155AB5-92FC-4C33-9EE5-5F0F89776F75}" dt="2019-12-01T20:52:44.222" v="230" actId="478"/>
          <ac:spMkLst>
            <pc:docMk/>
            <pc:sldMk cId="3457823806" sldId="283"/>
            <ac:spMk id="13" creationId="{8E4B98B8-AE6A-4D6D-8388-A75A88B6B566}"/>
          </ac:spMkLst>
        </pc:spChg>
        <pc:spChg chg="add del mod">
          <ac:chgData name="Brian Chambers" userId="9e2c7a3bc1ea3392" providerId="LiveId" clId="{DB155AB5-92FC-4C33-9EE5-5F0F89776F75}" dt="2019-12-01T20:52:43.481" v="229" actId="478"/>
          <ac:spMkLst>
            <pc:docMk/>
            <pc:sldMk cId="3457823806" sldId="283"/>
            <ac:spMk id="14" creationId="{08E2C285-673B-415C-B0A7-F3A165C3E4A1}"/>
          </ac:spMkLst>
        </pc:spChg>
        <pc:spChg chg="add del mod">
          <ac:chgData name="Brian Chambers" userId="9e2c7a3bc1ea3392" providerId="LiveId" clId="{DB155AB5-92FC-4C33-9EE5-5F0F89776F75}" dt="2019-12-01T20:52:45.936" v="232" actId="478"/>
          <ac:spMkLst>
            <pc:docMk/>
            <pc:sldMk cId="3457823806" sldId="283"/>
            <ac:spMk id="15" creationId="{CD5C2CEA-061F-42EF-AB77-CAF2D9A6000F}"/>
          </ac:spMkLst>
        </pc:spChg>
        <pc:spChg chg="add mod">
          <ac:chgData name="Brian Chambers" userId="9e2c7a3bc1ea3392" providerId="LiveId" clId="{DB155AB5-92FC-4C33-9EE5-5F0F89776F75}" dt="2019-12-01T20:56:02.841" v="256" actId="1076"/>
          <ac:spMkLst>
            <pc:docMk/>
            <pc:sldMk cId="3457823806" sldId="283"/>
            <ac:spMk id="17" creationId="{DC4A4EFC-7755-43BF-9E8D-66A3CAC148E3}"/>
          </ac:spMkLst>
        </pc:spChg>
        <pc:spChg chg="add mod">
          <ac:chgData name="Brian Chambers" userId="9e2c7a3bc1ea3392" providerId="LiveId" clId="{DB155AB5-92FC-4C33-9EE5-5F0F89776F75}" dt="2019-12-01T20:56:02.841" v="256" actId="1076"/>
          <ac:spMkLst>
            <pc:docMk/>
            <pc:sldMk cId="3457823806" sldId="283"/>
            <ac:spMk id="18" creationId="{07E3015B-D37E-49CE-B22D-CEA6C84BF76F}"/>
          </ac:spMkLst>
        </pc:spChg>
        <pc:spChg chg="add mod">
          <ac:chgData name="Brian Chambers" userId="9e2c7a3bc1ea3392" providerId="LiveId" clId="{DB155AB5-92FC-4C33-9EE5-5F0F89776F75}" dt="2019-12-01T20:56:02.841" v="256" actId="1076"/>
          <ac:spMkLst>
            <pc:docMk/>
            <pc:sldMk cId="3457823806" sldId="283"/>
            <ac:spMk id="19" creationId="{8B4FF5EC-45F5-4868-83D9-0524DC4BB545}"/>
          </ac:spMkLst>
        </pc:spChg>
        <pc:spChg chg="add mod">
          <ac:chgData name="Brian Chambers" userId="9e2c7a3bc1ea3392" providerId="LiveId" clId="{DB155AB5-92FC-4C33-9EE5-5F0F89776F75}" dt="2019-12-01T20:56:02.841" v="256" actId="1076"/>
          <ac:spMkLst>
            <pc:docMk/>
            <pc:sldMk cId="3457823806" sldId="283"/>
            <ac:spMk id="20" creationId="{93377958-BF49-4E21-A4FC-ED9602A25AA3}"/>
          </ac:spMkLst>
        </pc:spChg>
        <pc:picChg chg="del">
          <ac:chgData name="Brian Chambers" userId="9e2c7a3bc1ea3392" providerId="LiveId" clId="{DB155AB5-92FC-4C33-9EE5-5F0F89776F75}" dt="2019-12-01T20:47:47.485" v="183" actId="478"/>
          <ac:picMkLst>
            <pc:docMk/>
            <pc:sldMk cId="3457823806" sldId="283"/>
            <ac:picMk id="5" creationId="{2763878B-CFE2-46A9-BA13-0417880556D7}"/>
          </ac:picMkLst>
        </pc:picChg>
        <pc:picChg chg="add del mod">
          <ac:chgData name="Brian Chambers" userId="9e2c7a3bc1ea3392" providerId="LiveId" clId="{DB155AB5-92FC-4C33-9EE5-5F0F89776F75}" dt="2019-12-01T20:55:47.075" v="253" actId="478"/>
          <ac:picMkLst>
            <pc:docMk/>
            <pc:sldMk cId="3457823806" sldId="283"/>
            <ac:picMk id="11" creationId="{D8E79352-D538-49E4-BCD6-D292A3E40035}"/>
          </ac:picMkLst>
        </pc:picChg>
        <pc:picChg chg="add mod">
          <ac:chgData name="Brian Chambers" userId="9e2c7a3bc1ea3392" providerId="LiveId" clId="{DB155AB5-92FC-4C33-9EE5-5F0F89776F75}" dt="2019-12-02T02:21:27.123" v="973" actId="1036"/>
          <ac:picMkLst>
            <pc:docMk/>
            <pc:sldMk cId="3457823806" sldId="283"/>
            <ac:picMk id="16" creationId="{37D55473-57D2-43D6-8E3E-E20405A46E7A}"/>
          </ac:picMkLst>
        </pc:picChg>
      </pc:sldChg>
      <pc:sldChg chg="modSp modAnim">
        <pc:chgData name="Brian Chambers" userId="9e2c7a3bc1ea3392" providerId="LiveId" clId="{DB155AB5-92FC-4C33-9EE5-5F0F89776F75}" dt="2019-12-04T17:59:54.374" v="1654" actId="20577"/>
        <pc:sldMkLst>
          <pc:docMk/>
          <pc:sldMk cId="1531949765" sldId="284"/>
        </pc:sldMkLst>
        <pc:spChg chg="mod">
          <ac:chgData name="Brian Chambers" userId="9e2c7a3bc1ea3392" providerId="LiveId" clId="{DB155AB5-92FC-4C33-9EE5-5F0F89776F75}" dt="2019-12-04T17:59:54.374" v="1654" actId="20577"/>
          <ac:spMkLst>
            <pc:docMk/>
            <pc:sldMk cId="1531949765" sldId="284"/>
            <ac:spMk id="5" creationId="{C9F36835-591A-47C8-B622-9E4C357E75FE}"/>
          </ac:spMkLst>
        </pc:spChg>
        <pc:spChg chg="mod">
          <ac:chgData name="Brian Chambers" userId="9e2c7a3bc1ea3392" providerId="LiveId" clId="{DB155AB5-92FC-4C33-9EE5-5F0F89776F75}" dt="2019-12-04T17:59:37.286" v="1630" actId="20578"/>
          <ac:spMkLst>
            <pc:docMk/>
            <pc:sldMk cId="1531949765" sldId="284"/>
            <ac:spMk id="13" creationId="{86D16A02-E965-4928-BF34-4EDAC83434AA}"/>
          </ac:spMkLst>
        </pc:spChg>
      </pc:sldChg>
      <pc:sldMasterChg chg="modSldLayout">
        <pc:chgData name="Brian Chambers" userId="9e2c7a3bc1ea3392" providerId="LiveId" clId="{DB155AB5-92FC-4C33-9EE5-5F0F89776F75}" dt="2019-12-02T02:41:19.805" v="1067"/>
        <pc:sldMasterMkLst>
          <pc:docMk/>
          <pc:sldMasterMk cId="2839552071" sldId="2147483677"/>
        </pc:sldMasterMkLst>
        <pc:sldLayoutChg chg="addSp delSp modSp">
          <pc:chgData name="Brian Chambers" userId="9e2c7a3bc1ea3392" providerId="LiveId" clId="{DB155AB5-92FC-4C33-9EE5-5F0F89776F75}" dt="2019-12-02T02:41:19.805" v="1067"/>
          <pc:sldLayoutMkLst>
            <pc:docMk/>
            <pc:sldMasterMk cId="2839552071" sldId="2147483677"/>
            <pc:sldLayoutMk cId="180744066" sldId="2147483678"/>
          </pc:sldLayoutMkLst>
          <pc:spChg chg="mod">
            <ac:chgData name="Brian Chambers" userId="9e2c7a3bc1ea3392" providerId="LiveId" clId="{DB155AB5-92FC-4C33-9EE5-5F0F89776F75}" dt="2019-12-02T02:40:48.674" v="1065" actId="20577"/>
            <ac:spMkLst>
              <pc:docMk/>
              <pc:sldMasterMk cId="2839552071" sldId="2147483677"/>
              <pc:sldLayoutMk cId="180744066" sldId="2147483678"/>
              <ac:spMk id="15" creationId="{00000000-0000-0000-0000-000000000000}"/>
            </ac:spMkLst>
          </pc:spChg>
          <pc:spChg chg="add del">
            <ac:chgData name="Brian Chambers" userId="9e2c7a3bc1ea3392" providerId="LiveId" clId="{DB155AB5-92FC-4C33-9EE5-5F0F89776F75}" dt="2019-12-02T02:41:19.805" v="1067"/>
            <ac:spMkLst>
              <pc:docMk/>
              <pc:sldMasterMk cId="2839552071" sldId="2147483677"/>
              <pc:sldLayoutMk cId="180744066" sldId="2147483678"/>
              <ac:spMk id="18" creationId="{234A8642-2DC8-4B15-A65B-B6FA9E5FADEF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52B82F-FEAC-492B-80A9-67C8E4422251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E88C2E-42A1-4F75-81CD-C2E283918D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56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E88C2E-42A1-4F75-81CD-C2E283918D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58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snapshot of slack with code mixed 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E88C2E-42A1-4F75-81CD-C2E283918DA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457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“No Problem” 4 </a:t>
            </a:r>
            <a:r>
              <a:rPr lang="en-US" dirty="0" err="1"/>
              <a:t>occurances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E88C2E-42A1-4F75-81CD-C2E283918DA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374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E88C2E-42A1-4F75-81CD-C2E283918DA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7934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E88C2E-42A1-4F75-81CD-C2E283918DA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168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E88C2E-42A1-4F75-81CD-C2E283918DA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81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E88C2E-42A1-4F75-81CD-C2E283918DA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056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 Channel is a good indicator of overall sentiment add highlighter back 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E88C2E-42A1-4F75-81CD-C2E283918DA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714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E88C2E-42A1-4F75-81CD-C2E283918DA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364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E88C2E-42A1-4F75-81CD-C2E283918DA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462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E88C2E-42A1-4F75-81CD-C2E283918DA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34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E88C2E-42A1-4F75-81CD-C2E283918D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08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E88C2E-42A1-4F75-81CD-C2E283918DA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282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E88C2E-42A1-4F75-81CD-C2E283918DA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21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problem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E88C2E-42A1-4F75-81CD-C2E283918DA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900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E88C2E-42A1-4F75-81CD-C2E283918DA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9312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E88C2E-42A1-4F75-81CD-C2E283918DA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55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E88C2E-42A1-4F75-81CD-C2E283918DA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35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E88C2E-42A1-4F75-81CD-C2E283918D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60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weekly active vs posting users, possible future frequency analysis.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E88C2E-42A1-4F75-81CD-C2E283918DA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93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weekly active vs posting users, possible future frequency analysis.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E88C2E-42A1-4F75-81CD-C2E283918DA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82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Fix text formatting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E88C2E-42A1-4F75-81CD-C2E283918DA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70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E88C2E-42A1-4F75-81CD-C2E283918DA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72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snapshot of the columns</a:t>
            </a:r>
            <a:r>
              <a:rPr lang="en-US" baseline="0" dirty="0"/>
              <a:t> I am using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E88C2E-42A1-4F75-81CD-C2E283918DA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4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/>
          <p:cNvSpPr/>
          <p:nvPr/>
        </p:nvSpPr>
        <p:spPr>
          <a:xfrm>
            <a:off x="0" y="-7862"/>
            <a:ext cx="863600" cy="5698067"/>
          </a:xfrm>
          <a:custGeom>
            <a:avLst/>
            <a:gdLst/>
            <a:ahLst/>
            <a:cxnLst/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/>
          <p:cNvCxnSpPr/>
          <p:nvPr/>
        </p:nvCxnSpPr>
        <p:spPr>
          <a:xfrm>
            <a:off x="10417492" y="0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8471749" y="3681417"/>
            <a:ext cx="4763559" cy="317658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3"/>
          <p:cNvSpPr/>
          <p:nvPr/>
        </p:nvSpPr>
        <p:spPr>
          <a:xfrm>
            <a:off x="1022795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5"/>
          <p:cNvSpPr/>
          <p:nvPr/>
        </p:nvSpPr>
        <p:spPr>
          <a:xfrm>
            <a:off x="10649923" y="-8467"/>
            <a:ext cx="258855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Isosceles Triangle 22"/>
          <p:cNvSpPr/>
          <p:nvPr/>
        </p:nvSpPr>
        <p:spPr>
          <a:xfrm>
            <a:off x="997881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7"/>
          <p:cNvSpPr/>
          <p:nvPr/>
        </p:nvSpPr>
        <p:spPr>
          <a:xfrm>
            <a:off x="10380982" y="-8467"/>
            <a:ext cx="2854327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8"/>
          <p:cNvSpPr/>
          <p:nvPr/>
        </p:nvSpPr>
        <p:spPr>
          <a:xfrm>
            <a:off x="11945211" y="-8467"/>
            <a:ext cx="1290095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9"/>
          <p:cNvSpPr/>
          <p:nvPr/>
        </p:nvSpPr>
        <p:spPr>
          <a:xfrm>
            <a:off x="11985482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Isosceles Triangle 26"/>
          <p:cNvSpPr/>
          <p:nvPr/>
        </p:nvSpPr>
        <p:spPr>
          <a:xfrm>
            <a:off x="11418149" y="3589871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38538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05133" y="6041366"/>
            <a:ext cx="911939" cy="365125"/>
          </a:xfrm>
          <a:prstGeom prst="rect">
            <a:avLst/>
          </a:prstGeom>
        </p:spPr>
        <p:txBody>
          <a:bodyPr/>
          <a:lstStyle/>
          <a:p>
            <a:fld id="{FEADB544-3169-4EB7-9E43-D518788648D3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77335" y="6041366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90665" y="6041366"/>
            <a:ext cx="683339" cy="365125"/>
          </a:xfrm>
          <a:prstGeom prst="rect">
            <a:avLst/>
          </a:prstGeom>
        </p:spPr>
        <p:txBody>
          <a:bodyPr/>
          <a:lstStyle/>
          <a:p>
            <a:fld id="{AA3C48AE-49D8-4D1E-AC7B-659E2AEAB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95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3" y="514928"/>
            <a:ext cx="4513541" cy="552643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2777069"/>
            <a:ext cx="3854528" cy="25844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05133" y="6041366"/>
            <a:ext cx="911939" cy="365125"/>
          </a:xfrm>
          <a:prstGeom prst="rect">
            <a:avLst/>
          </a:prstGeom>
        </p:spPr>
        <p:txBody>
          <a:bodyPr/>
          <a:lstStyle/>
          <a:p>
            <a:fld id="{FEADB544-3169-4EB7-9E43-D518788648D3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77335" y="6041366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90665" y="6041366"/>
            <a:ext cx="683339" cy="365125"/>
          </a:xfrm>
          <a:prstGeom prst="rect">
            <a:avLst/>
          </a:prstGeom>
        </p:spPr>
        <p:txBody>
          <a:bodyPr/>
          <a:lstStyle/>
          <a:p>
            <a:fld id="{AA3C48AE-49D8-4D1E-AC7B-659E2AEAB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87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6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5" y="609600"/>
            <a:ext cx="8596668" cy="384571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6" y="5367338"/>
            <a:ext cx="8596667" cy="6740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77335" y="6041366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90665" y="6041366"/>
            <a:ext cx="683339" cy="365125"/>
          </a:xfrm>
          <a:prstGeom prst="rect">
            <a:avLst/>
          </a:prstGeom>
        </p:spPr>
        <p:txBody>
          <a:bodyPr/>
          <a:lstStyle/>
          <a:p>
            <a:fld id="{AA3C48AE-49D8-4D1E-AC7B-659E2AEABB9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05133" y="6041366"/>
            <a:ext cx="911939" cy="365125"/>
          </a:xfrm>
          <a:prstGeom prst="rect">
            <a:avLst/>
          </a:prstGeom>
        </p:spPr>
        <p:txBody>
          <a:bodyPr/>
          <a:lstStyle/>
          <a:p>
            <a:fld id="{FEADB544-3169-4EB7-9E43-D518788648D3}" type="datetimeFigureOut">
              <a:rPr lang="en-US" smtClean="0"/>
              <a:t>12/4/2019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45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6"/>
            <a:ext cx="911939" cy="365125"/>
          </a:xfrm>
          <a:prstGeom prst="rect">
            <a:avLst/>
          </a:prstGeom>
        </p:spPr>
        <p:txBody>
          <a:bodyPr/>
          <a:lstStyle/>
          <a:p>
            <a:fld id="{FEADB544-3169-4EB7-9E43-D518788648D3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5" y="6041366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5" y="6041366"/>
            <a:ext cx="683339" cy="365125"/>
          </a:xfrm>
          <a:prstGeom prst="rect">
            <a:avLst/>
          </a:prstGeom>
        </p:spPr>
        <p:txBody>
          <a:bodyPr/>
          <a:lstStyle/>
          <a:p>
            <a:fld id="{AA3C48AE-49D8-4D1E-AC7B-659E2AEAB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27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5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6"/>
            <a:ext cx="911939" cy="365125"/>
          </a:xfrm>
          <a:prstGeom prst="rect">
            <a:avLst/>
          </a:prstGeom>
        </p:spPr>
        <p:txBody>
          <a:bodyPr/>
          <a:lstStyle/>
          <a:p>
            <a:fld id="{FEADB544-3169-4EB7-9E43-D518788648D3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5" y="6041366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5" y="6041366"/>
            <a:ext cx="683339" cy="365125"/>
          </a:xfrm>
          <a:prstGeom prst="rect">
            <a:avLst/>
          </a:prstGeom>
        </p:spPr>
        <p:txBody>
          <a:bodyPr/>
          <a:lstStyle/>
          <a:p>
            <a:fld id="{AA3C48AE-49D8-4D1E-AC7B-659E2AEABB9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8567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6"/>
            <a:ext cx="911939" cy="365125"/>
          </a:xfrm>
          <a:prstGeom prst="rect">
            <a:avLst/>
          </a:prstGeom>
        </p:spPr>
        <p:txBody>
          <a:bodyPr/>
          <a:lstStyle/>
          <a:p>
            <a:fld id="{FEADB544-3169-4EB7-9E43-D518788648D3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5" y="6041366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5" y="6041366"/>
            <a:ext cx="683339" cy="365125"/>
          </a:xfrm>
          <a:prstGeom prst="rect">
            <a:avLst/>
          </a:prstGeom>
        </p:spPr>
        <p:txBody>
          <a:bodyPr/>
          <a:lstStyle/>
          <a:p>
            <a:fld id="{AA3C48AE-49D8-4D1E-AC7B-659E2AEAB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52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5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6"/>
            <a:ext cx="911939" cy="365125"/>
          </a:xfrm>
          <a:prstGeom prst="rect">
            <a:avLst/>
          </a:prstGeom>
        </p:spPr>
        <p:txBody>
          <a:bodyPr/>
          <a:lstStyle/>
          <a:p>
            <a:fld id="{FEADB544-3169-4EB7-9E43-D518788648D3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5" y="6041366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5" y="6041366"/>
            <a:ext cx="683339" cy="365125"/>
          </a:xfrm>
          <a:prstGeom prst="rect">
            <a:avLst/>
          </a:prstGeom>
        </p:spPr>
        <p:txBody>
          <a:bodyPr/>
          <a:lstStyle/>
          <a:p>
            <a:fld id="{AA3C48AE-49D8-4D1E-AC7B-659E2AEABB9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99752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6"/>
            <a:ext cx="911939" cy="365125"/>
          </a:xfrm>
          <a:prstGeom prst="rect">
            <a:avLst/>
          </a:prstGeom>
        </p:spPr>
        <p:txBody>
          <a:bodyPr/>
          <a:lstStyle/>
          <a:p>
            <a:fld id="{FEADB544-3169-4EB7-9E43-D518788648D3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5" y="6041366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5" y="6041366"/>
            <a:ext cx="683339" cy="365125"/>
          </a:xfrm>
          <a:prstGeom prst="rect">
            <a:avLst/>
          </a:prstGeom>
        </p:spPr>
        <p:txBody>
          <a:bodyPr/>
          <a:lstStyle/>
          <a:p>
            <a:fld id="{AA3C48AE-49D8-4D1E-AC7B-659E2AEAB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128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2160590"/>
            <a:ext cx="8596668" cy="388077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6"/>
            <a:ext cx="911939" cy="365125"/>
          </a:xfrm>
          <a:prstGeom prst="rect">
            <a:avLst/>
          </a:prstGeom>
        </p:spPr>
        <p:txBody>
          <a:bodyPr/>
          <a:lstStyle/>
          <a:p>
            <a:fld id="{FEADB544-3169-4EB7-9E43-D518788648D3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5" y="6041366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5" y="6041366"/>
            <a:ext cx="683339" cy="365125"/>
          </a:xfrm>
          <a:prstGeom prst="rect">
            <a:avLst/>
          </a:prstGeom>
        </p:spPr>
        <p:txBody>
          <a:bodyPr/>
          <a:lstStyle/>
          <a:p>
            <a:fld id="{AA3C48AE-49D8-4D1E-AC7B-659E2AEAB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125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5" y="609603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7" y="609600"/>
            <a:ext cx="7060151" cy="52514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6"/>
            <a:ext cx="911939" cy="365125"/>
          </a:xfrm>
          <a:prstGeom prst="rect">
            <a:avLst/>
          </a:prstGeom>
        </p:spPr>
        <p:txBody>
          <a:bodyPr/>
          <a:lstStyle/>
          <a:p>
            <a:fld id="{FEADB544-3169-4EB7-9E43-D518788648D3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5" y="6041366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5" y="6041366"/>
            <a:ext cx="683339" cy="365125"/>
          </a:xfrm>
          <a:prstGeom prst="rect">
            <a:avLst/>
          </a:prstGeom>
        </p:spPr>
        <p:txBody>
          <a:bodyPr/>
          <a:lstStyle/>
          <a:p>
            <a:fld id="{AA3C48AE-49D8-4D1E-AC7B-659E2AEAB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36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8"/>
          <p:cNvSpPr/>
          <p:nvPr/>
        </p:nvSpPr>
        <p:spPr>
          <a:xfrm>
            <a:off x="10901861" y="-8467"/>
            <a:ext cx="1290095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9"/>
          <p:cNvSpPr/>
          <p:nvPr/>
        </p:nvSpPr>
        <p:spPr>
          <a:xfrm>
            <a:off x="10942132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reeform 14">
            <a:extLst>
              <a:ext uri="{FF2B5EF4-FFF2-40B4-BE49-F238E27FC236}">
                <a16:creationId xmlns:a16="http://schemas.microsoft.com/office/drawing/2014/main" id="{B146AAE5-5815-4C24-9EAD-55224EBD36C1}"/>
              </a:ext>
            </a:extLst>
          </p:cNvPr>
          <p:cNvSpPr/>
          <p:nvPr userDrawn="1"/>
        </p:nvSpPr>
        <p:spPr>
          <a:xfrm rot="16200000">
            <a:off x="-1180949" y="5086639"/>
            <a:ext cx="2938235" cy="595973"/>
          </a:xfrm>
          <a:custGeom>
            <a:avLst/>
            <a:gdLst/>
            <a:ahLst/>
            <a:cxnLst/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83562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 userDrawn="1"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7"/>
            <a:ext cx="7766936" cy="1096899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6"/>
            <a:ext cx="911939" cy="365125"/>
          </a:xfrm>
          <a:prstGeom prst="rect">
            <a:avLst/>
          </a:prstGeom>
        </p:spPr>
        <p:txBody>
          <a:bodyPr/>
          <a:lstStyle/>
          <a:p>
            <a:fld id="{FEADB544-3169-4EB7-9E43-D518788648D3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5" y="6041366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5" y="6041366"/>
            <a:ext cx="683339" cy="365125"/>
          </a:xfrm>
          <a:prstGeom prst="rect">
            <a:avLst/>
          </a:prstGeom>
        </p:spPr>
        <p:txBody>
          <a:bodyPr/>
          <a:lstStyle/>
          <a:p>
            <a:fld id="{AA3C48AE-49D8-4D1E-AC7B-659E2AEAB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4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5" y="2160590"/>
            <a:ext cx="8596668" cy="38807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6"/>
            <a:ext cx="911939" cy="365125"/>
          </a:xfrm>
          <a:prstGeom prst="rect">
            <a:avLst/>
          </a:prstGeom>
        </p:spPr>
        <p:txBody>
          <a:bodyPr/>
          <a:lstStyle/>
          <a:p>
            <a:fld id="{FEADB544-3169-4EB7-9E43-D518788648D3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5" y="6041366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5" y="6041366"/>
            <a:ext cx="683339" cy="365125"/>
          </a:xfrm>
          <a:prstGeom prst="rect">
            <a:avLst/>
          </a:prstGeom>
        </p:spPr>
        <p:txBody>
          <a:bodyPr/>
          <a:lstStyle/>
          <a:p>
            <a:fld id="{AA3C48AE-49D8-4D1E-AC7B-659E2AEAB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56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71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6"/>
            <a:ext cx="911939" cy="365125"/>
          </a:xfrm>
          <a:prstGeom prst="rect">
            <a:avLst/>
          </a:prstGeom>
        </p:spPr>
        <p:txBody>
          <a:bodyPr/>
          <a:lstStyle/>
          <a:p>
            <a:fld id="{FEADB544-3169-4EB7-9E43-D518788648D3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5" y="6041366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5" y="6041366"/>
            <a:ext cx="683339" cy="365125"/>
          </a:xfrm>
          <a:prstGeom prst="rect">
            <a:avLst/>
          </a:prstGeom>
        </p:spPr>
        <p:txBody>
          <a:bodyPr/>
          <a:lstStyle/>
          <a:p>
            <a:fld id="{AA3C48AE-49D8-4D1E-AC7B-659E2AEAB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06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71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5133" y="6041366"/>
            <a:ext cx="911939" cy="365125"/>
          </a:xfrm>
          <a:prstGeom prst="rect">
            <a:avLst/>
          </a:prstGeom>
        </p:spPr>
        <p:txBody>
          <a:bodyPr/>
          <a:lstStyle/>
          <a:p>
            <a:fld id="{FEADB544-3169-4EB7-9E43-D518788648D3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5" y="6041366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90665" y="6041366"/>
            <a:ext cx="683339" cy="365125"/>
          </a:xfrm>
          <a:prstGeom prst="rect">
            <a:avLst/>
          </a:prstGeom>
        </p:spPr>
        <p:txBody>
          <a:bodyPr/>
          <a:lstStyle/>
          <a:p>
            <a:fld id="{AA3C48AE-49D8-4D1E-AC7B-659E2AEAB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374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6" y="2160589"/>
            <a:ext cx="4184035" cy="38807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69" y="2160590"/>
            <a:ext cx="4184035" cy="38807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05133" y="6041366"/>
            <a:ext cx="911939" cy="365125"/>
          </a:xfrm>
          <a:prstGeom prst="rect">
            <a:avLst/>
          </a:prstGeom>
        </p:spPr>
        <p:txBody>
          <a:bodyPr/>
          <a:lstStyle/>
          <a:p>
            <a:fld id="{FEADB544-3169-4EB7-9E43-D518788648D3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77335" y="6041366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90665" y="6041366"/>
            <a:ext cx="683339" cy="365125"/>
          </a:xfrm>
          <a:prstGeom prst="rect">
            <a:avLst/>
          </a:prstGeom>
        </p:spPr>
        <p:txBody>
          <a:bodyPr/>
          <a:lstStyle/>
          <a:p>
            <a:fld id="{AA3C48AE-49D8-4D1E-AC7B-659E2AEAB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97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7" y="2160983"/>
            <a:ext cx="4185623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7" y="2737249"/>
            <a:ext cx="4185623" cy="330411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4" y="2160983"/>
            <a:ext cx="4185619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6" y="2737249"/>
            <a:ext cx="4185617" cy="330411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205133" y="6041366"/>
            <a:ext cx="911939" cy="365125"/>
          </a:xfrm>
          <a:prstGeom prst="rect">
            <a:avLst/>
          </a:prstGeom>
        </p:spPr>
        <p:txBody>
          <a:bodyPr/>
          <a:lstStyle/>
          <a:p>
            <a:fld id="{FEADB544-3169-4EB7-9E43-D518788648D3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77335" y="6041366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90665" y="6041366"/>
            <a:ext cx="683339" cy="365125"/>
          </a:xfrm>
          <a:prstGeom prst="rect">
            <a:avLst/>
          </a:prstGeom>
        </p:spPr>
        <p:txBody>
          <a:bodyPr/>
          <a:lstStyle/>
          <a:p>
            <a:fld id="{AA3C48AE-49D8-4D1E-AC7B-659E2AEAB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33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05133" y="6041366"/>
            <a:ext cx="911939" cy="365125"/>
          </a:xfrm>
          <a:prstGeom prst="rect">
            <a:avLst/>
          </a:prstGeom>
        </p:spPr>
        <p:txBody>
          <a:bodyPr/>
          <a:lstStyle/>
          <a:p>
            <a:fld id="{FEADB544-3169-4EB7-9E43-D518788648D3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5" y="6041366"/>
            <a:ext cx="629761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90665" y="6041366"/>
            <a:ext cx="683339" cy="365125"/>
          </a:xfrm>
          <a:prstGeom prst="rect">
            <a:avLst/>
          </a:prstGeom>
        </p:spPr>
        <p:txBody>
          <a:bodyPr/>
          <a:lstStyle/>
          <a:p>
            <a:fld id="{AA3C48AE-49D8-4D1E-AC7B-659E2AEAB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76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16059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- 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6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DB544-3169-4EB7-9E43-D518788648D3}" type="datetimeFigureOut">
              <a:rPr lang="en-US" smtClean="0"/>
              <a:t>12/4/2019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5" y="6041366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5" y="604136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A3C48AE-49D8-4D1E-AC7B-659E2AEABB9A}" type="slidenum">
              <a:rPr lang="en-US" smtClean="0"/>
              <a:t>‹#›</a:t>
            </a:fld>
            <a:endParaRPr lang="en-US"/>
          </a:p>
        </p:txBody>
      </p:sp>
      <p:grpSp>
        <p:nvGrpSpPr>
          <p:cNvPr id="44" name="Group 43"/>
          <p:cNvGrpSpPr/>
          <p:nvPr userDrawn="1"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2839552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78" r:id="rId3"/>
    <p:sldLayoutId id="2147483679" r:id="rId4"/>
    <p:sldLayoutId id="2147483680" r:id="rId5"/>
    <p:sldLayoutId id="2147483696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None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uhd-msda.slack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hyperlink" Target="http://www.lifeboxset.com/nota/104073/emoji-documental-mini-nuevos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hyperlink" Target="https://github.com/cjhutto/vaderSentiment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482438-1748-4403-A421-84402FD6F1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91" r="13130" b="-1"/>
          <a:stretch/>
        </p:blipFill>
        <p:spPr>
          <a:xfrm>
            <a:off x="1" y="-8467"/>
            <a:ext cx="12191999" cy="6857990"/>
          </a:xfrm>
          <a:prstGeom prst="rect">
            <a:avLst/>
          </a:prstGeom>
        </p:spPr>
      </p:pic>
      <p:sp>
        <p:nvSpPr>
          <p:cNvPr id="73" name="Isosceles Triangle 75">
            <a:extLst>
              <a:ext uri="{FF2B5EF4-FFF2-40B4-BE49-F238E27FC236}">
                <a16:creationId xmlns:a16="http://schemas.microsoft.com/office/drawing/2014/main" id="{948AE52C-AD58-4D7E-BBEC-741EA69A9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4" name="Parallelogram 77">
            <a:extLst>
              <a:ext uri="{FF2B5EF4-FFF2-40B4-BE49-F238E27FC236}">
                <a16:creationId xmlns:a16="http://schemas.microsoft.com/office/drawing/2014/main" id="{EB3158C7-B011-4D27-BC9D-27EA5BE02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9">
            <a:extLst>
              <a:ext uri="{FF2B5EF4-FFF2-40B4-BE49-F238E27FC236}">
                <a16:creationId xmlns:a16="http://schemas.microsoft.com/office/drawing/2014/main" id="{7295AA18-FA8B-4B5D-9477-7F5F512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81">
            <a:extLst>
              <a:ext uri="{FF2B5EF4-FFF2-40B4-BE49-F238E27FC236}">
                <a16:creationId xmlns:a16="http://schemas.microsoft.com/office/drawing/2014/main" id="{5E377175-C211-4D7B-89F7-92406DBD7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7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23">
            <a:extLst>
              <a:ext uri="{FF2B5EF4-FFF2-40B4-BE49-F238E27FC236}">
                <a16:creationId xmlns:a16="http://schemas.microsoft.com/office/drawing/2014/main" id="{40EA1C2A-B332-4211-8479-EA99BC303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" name="Rectangle 25">
            <a:extLst>
              <a:ext uri="{FF2B5EF4-FFF2-40B4-BE49-F238E27FC236}">
                <a16:creationId xmlns:a16="http://schemas.microsoft.com/office/drawing/2014/main" id="{24A97CC0-C913-4A9C-B6E8-755C7D15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3" name="Isosceles Triangle 87">
            <a:extLst>
              <a:ext uri="{FF2B5EF4-FFF2-40B4-BE49-F238E27FC236}">
                <a16:creationId xmlns:a16="http://schemas.microsoft.com/office/drawing/2014/main" id="{9DFA36DF-98BD-46D3-A75B-97154DB4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7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8CB16E-9A3E-4BF3-BF28-477D25CD69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7138" y="1678671"/>
            <a:ext cx="4746866" cy="236913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1" dirty="0"/>
              <a:t>Sentiment Analysis of the MSDA Slack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74BCB0-A50C-405F-97B2-F4C6ACD4D6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00970" y="4050838"/>
            <a:ext cx="4573037" cy="136629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hlinkClick r:id="rId4"/>
              </a:rPr>
              <a:t>https://uhd-msda.slack.com/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Brian Chambers Fall ‘19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Faculty Advisor – Dr. </a:t>
            </a:r>
            <a:r>
              <a:rPr lang="en-US" dirty="0" err="1">
                <a:solidFill>
                  <a:schemeClr val="bg1"/>
                </a:solidFill>
              </a:rPr>
              <a:t>Shastri</a:t>
            </a: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December 4, 2019</a:t>
            </a:r>
          </a:p>
        </p:txBody>
      </p:sp>
      <p:sp>
        <p:nvSpPr>
          <p:cNvPr id="85" name="Rectangle 27">
            <a:extLst>
              <a:ext uri="{FF2B5EF4-FFF2-40B4-BE49-F238E27FC236}">
                <a16:creationId xmlns:a16="http://schemas.microsoft.com/office/drawing/2014/main" id="{D1D22F90-51DE-40F7-96EE-8E9894DF0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7" name="Rectangle 28">
            <a:extLst>
              <a:ext uri="{FF2B5EF4-FFF2-40B4-BE49-F238E27FC236}">
                <a16:creationId xmlns:a16="http://schemas.microsoft.com/office/drawing/2014/main" id="{F45D120E-4F36-4767-98FA-949993B8E1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9" name="Rectangle 29">
            <a:extLst>
              <a:ext uri="{FF2B5EF4-FFF2-40B4-BE49-F238E27FC236}">
                <a16:creationId xmlns:a16="http://schemas.microsoft.com/office/drawing/2014/main" id="{B541A2F0-1EDC-4D03-94AC-35BC742CE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1" name="Isosceles Triangle 95">
            <a:extLst>
              <a:ext uri="{FF2B5EF4-FFF2-40B4-BE49-F238E27FC236}">
                <a16:creationId xmlns:a16="http://schemas.microsoft.com/office/drawing/2014/main" id="{08CE2AE4-51CC-4060-8818-423BB07BF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70" y="3589871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83677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2118B61E-A193-4F5E-BCA8-A4FC4AD5C4EE}"/>
              </a:ext>
            </a:extLst>
          </p:cNvPr>
          <p:cNvSpPr txBox="1">
            <a:spLocks/>
          </p:cNvSpPr>
          <p:nvPr/>
        </p:nvSpPr>
        <p:spPr>
          <a:xfrm>
            <a:off x="677334" y="2037632"/>
            <a:ext cx="9403099" cy="466461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IDLE IDE will not work because of the emojis in the data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- Swapped to Spyder IDE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Issues: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- Converting numeric (UNIX) timestamp to a Date/Time format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- Bits of code mixed in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- Stemming vs. Lemmatizing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Data is very sparse in places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53F5B6-0C22-4EB7-B78E-8C2FF29A6D6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602847" y="2060195"/>
            <a:ext cx="495188" cy="519751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1F65D4F-365E-4814-8DEF-A20FDB63B829}"/>
              </a:ext>
            </a:extLst>
          </p:cNvPr>
          <p:cNvGrpSpPr/>
          <p:nvPr/>
        </p:nvGrpSpPr>
        <p:grpSpPr>
          <a:xfrm>
            <a:off x="11034454" y="75131"/>
            <a:ext cx="1053732" cy="2222233"/>
            <a:chOff x="10880121" y="317727"/>
            <a:chExt cx="1053732" cy="2222233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B661B13-86F0-42E6-976C-7997EAC21EAC}"/>
                </a:ext>
              </a:extLst>
            </p:cNvPr>
            <p:cNvSpPr/>
            <p:nvPr/>
          </p:nvSpPr>
          <p:spPr>
            <a:xfrm>
              <a:off x="10880122" y="2065623"/>
              <a:ext cx="1053731" cy="47433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Conclusions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4317EBDC-42FF-465F-B1C2-62BA08AB7F60}"/>
                </a:ext>
              </a:extLst>
            </p:cNvPr>
            <p:cNvSpPr/>
            <p:nvPr/>
          </p:nvSpPr>
          <p:spPr>
            <a:xfrm>
              <a:off x="10880122" y="1583493"/>
              <a:ext cx="1053731" cy="5532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Data</a:t>
              </a:r>
              <a:br>
                <a:rPr lang="en-US" sz="1000" dirty="0"/>
              </a:br>
              <a:r>
                <a:rPr lang="en-US" sz="1000" dirty="0"/>
                <a:t>Analysis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6B2A4877-5B1E-46B2-94D0-E7BB7D832ADD}"/>
                </a:ext>
              </a:extLst>
            </p:cNvPr>
            <p:cNvSpPr/>
            <p:nvPr/>
          </p:nvSpPr>
          <p:spPr>
            <a:xfrm>
              <a:off x="10880121" y="630923"/>
              <a:ext cx="1053731" cy="5532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Data</a:t>
              </a:r>
              <a:br>
                <a:rPr lang="en-US" sz="1000" dirty="0"/>
              </a:br>
              <a:r>
                <a:rPr lang="en-US" sz="1000" dirty="0"/>
                <a:t>Preparation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8E456E38-68D0-4A0E-B85C-1CEC3CD6D0F4}"/>
                </a:ext>
              </a:extLst>
            </p:cNvPr>
            <p:cNvSpPr/>
            <p:nvPr/>
          </p:nvSpPr>
          <p:spPr>
            <a:xfrm>
              <a:off x="10880122" y="317727"/>
              <a:ext cx="1053730" cy="39725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Collection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849FF67-09FF-4E37-8116-27ECFC8BBD5F}"/>
                </a:ext>
              </a:extLst>
            </p:cNvPr>
            <p:cNvSpPr/>
            <p:nvPr/>
          </p:nvSpPr>
          <p:spPr>
            <a:xfrm>
              <a:off x="10880121" y="1114336"/>
              <a:ext cx="1053731" cy="543805"/>
            </a:xfrm>
            <a:prstGeom prst="roundRect">
              <a:avLst/>
            </a:prstGeom>
            <a:solidFill>
              <a:srgbClr val="FF9F1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Data</a:t>
              </a:r>
              <a:br>
                <a:rPr lang="en-US" sz="1000" b="1" dirty="0"/>
              </a:br>
              <a:r>
                <a:rPr lang="en-US" sz="1000" b="1" dirty="0"/>
                <a:t>Exploration</a:t>
              </a:r>
            </a:p>
          </p:txBody>
        </p:sp>
      </p:grpSp>
      <p:pic>
        <p:nvPicPr>
          <p:cNvPr id="1026" name="Picture 2" descr="Image result for spyder ide">
            <a:extLst>
              <a:ext uri="{FF2B5EF4-FFF2-40B4-BE49-F238E27FC236}">
                <a16:creationId xmlns:a16="http://schemas.microsoft.com/office/drawing/2014/main" id="{E99F02B7-C415-4398-9B66-5251EC3BE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441" y="4369941"/>
            <a:ext cx="1735494" cy="1735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3630C1C5-159D-488F-A180-105542ED0239}"/>
              </a:ext>
            </a:extLst>
          </p:cNvPr>
          <p:cNvSpPr txBox="1">
            <a:spLocks/>
          </p:cNvSpPr>
          <p:nvPr/>
        </p:nvSpPr>
        <p:spPr>
          <a:xfrm>
            <a:off x="677335" y="12745"/>
            <a:ext cx="8596668" cy="1826581"/>
          </a:xfrm>
          <a:prstGeom prst="rect">
            <a:avLst/>
          </a:prstGeom>
        </p:spPr>
        <p:txBody>
          <a:bodyPr anchor="b"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/>
              <a:t>Data</a:t>
            </a:r>
            <a:r>
              <a:rPr lang="en-US" dirty="0"/>
              <a:t> </a:t>
            </a:r>
            <a:r>
              <a:rPr lang="en-US" sz="4000" dirty="0"/>
              <a:t>Exploration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42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allpapers ID:59190">
            <a:extLst>
              <a:ext uri="{FF2B5EF4-FFF2-40B4-BE49-F238E27FC236}">
                <a16:creationId xmlns:a16="http://schemas.microsoft.com/office/drawing/2014/main" id="{0C96CD85-6005-4778-A9C0-87AC823A56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5" t="5984" r="23271"/>
          <a:stretch/>
        </p:blipFill>
        <p:spPr bwMode="auto"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E4101-069B-4C4A-AD6B-AE40669289F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28043" y="1557338"/>
            <a:ext cx="6501907" cy="530066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(Valence Aware Dictionary and sEntiment Reasoner)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- Rule-based sentiment analysis engine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- Each word has a score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- Grammatical and syntactical rules modify the score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- Word-order sensitive relationships between terms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600" dirty="0"/>
              <a:t>        - Black box algorithm</a:t>
            </a:r>
            <a:endParaRPr lang="en-US" sz="2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- Calculated VADER score creates four values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600" dirty="0"/>
              <a:t>        </a:t>
            </a:r>
            <a:r>
              <a:rPr lang="en-US" sz="2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- Positive	 - Neutral – Negative – Compound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600" dirty="0"/>
              <a:t>   </a:t>
            </a:r>
            <a:r>
              <a:rPr lang="en-US" sz="2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- Positive + Neutral + Negative = ~1 for each message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600" dirty="0"/>
              <a:t>       </a:t>
            </a:r>
            <a:r>
              <a:rPr lang="en-US" sz="2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- Compound represents the overall sentiment</a:t>
            </a:r>
          </a:p>
          <a:p>
            <a:pPr>
              <a:lnSpc>
                <a:spcPct val="90000"/>
              </a:lnSpc>
            </a:pPr>
            <a:endParaRPr lang="en-US" sz="2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 algn="ctr">
              <a:lnSpc>
                <a:spcPct val="90000"/>
              </a:lnSpc>
              <a:buNone/>
            </a:pPr>
            <a:r>
              <a:rPr lang="en-US" sz="2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Certain phrases were incorrectly rated,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en-US" sz="2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“No problem!” = </a:t>
            </a:r>
            <a:r>
              <a:rPr lang="en-US" sz="2600" dirty="0"/>
              <a:t>Neg 1 or Comp -.636</a:t>
            </a:r>
            <a:endParaRPr lang="en-US" sz="2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lnSpc>
                <a:spcPct val="90000"/>
              </a:lnSpc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Hutto, C.J. &amp; Gilbert, E.E. (2014). VADER: A Parsimonious Rule-based Model for Sentiment Analysis of Social Media Text. Eighth International Conference on Weblogs and Social Media (ICWSM-14). Ann Arbor, MI, June 2014.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https://github.com/cjhutto/vaderSentiment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932CA4-B82D-4862-92B0-77337934D6B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163811" y="233265"/>
            <a:ext cx="3235325" cy="12573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/>
              <a:t>V.A.D.E.R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6805F33-85E5-4B96-AB75-A8847C726480}"/>
              </a:ext>
            </a:extLst>
          </p:cNvPr>
          <p:cNvGrpSpPr/>
          <p:nvPr/>
        </p:nvGrpSpPr>
        <p:grpSpPr>
          <a:xfrm>
            <a:off x="11104081" y="65800"/>
            <a:ext cx="1053732" cy="2222233"/>
            <a:chOff x="10880121" y="317727"/>
            <a:chExt cx="1053732" cy="2222233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B93BDFB-3C38-4B6C-AEE8-544F3585A4C0}"/>
                </a:ext>
              </a:extLst>
            </p:cNvPr>
            <p:cNvSpPr/>
            <p:nvPr/>
          </p:nvSpPr>
          <p:spPr>
            <a:xfrm>
              <a:off x="10880122" y="2065623"/>
              <a:ext cx="1053731" cy="47433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Conclusions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E9099BD-9045-417C-9DF1-7FFF9E413864}"/>
                </a:ext>
              </a:extLst>
            </p:cNvPr>
            <p:cNvSpPr/>
            <p:nvPr/>
          </p:nvSpPr>
          <p:spPr>
            <a:xfrm>
              <a:off x="10880122" y="1583493"/>
              <a:ext cx="1053731" cy="5532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Data</a:t>
              </a:r>
              <a:br>
                <a:rPr lang="en-US" sz="1000" dirty="0"/>
              </a:br>
              <a:r>
                <a:rPr lang="en-US" sz="1000" dirty="0"/>
                <a:t>Analysis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C06F5F21-CE75-407C-9A43-BAB4D1ECD62F}"/>
                </a:ext>
              </a:extLst>
            </p:cNvPr>
            <p:cNvSpPr/>
            <p:nvPr/>
          </p:nvSpPr>
          <p:spPr>
            <a:xfrm>
              <a:off x="10880121" y="630923"/>
              <a:ext cx="1053731" cy="5532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Data</a:t>
              </a:r>
              <a:br>
                <a:rPr lang="en-US" sz="1000" dirty="0"/>
              </a:br>
              <a:r>
                <a:rPr lang="en-US" sz="1000" dirty="0"/>
                <a:t>Preparation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2718B33E-1777-4D25-948A-DE9AB64492CC}"/>
                </a:ext>
              </a:extLst>
            </p:cNvPr>
            <p:cNvSpPr/>
            <p:nvPr/>
          </p:nvSpPr>
          <p:spPr>
            <a:xfrm>
              <a:off x="10880122" y="317727"/>
              <a:ext cx="1053730" cy="39725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Collection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C160208-005C-4F89-9A29-F669D9940B81}"/>
                </a:ext>
              </a:extLst>
            </p:cNvPr>
            <p:cNvSpPr/>
            <p:nvPr/>
          </p:nvSpPr>
          <p:spPr>
            <a:xfrm>
              <a:off x="10880121" y="1114336"/>
              <a:ext cx="1053731" cy="543805"/>
            </a:xfrm>
            <a:prstGeom prst="roundRect">
              <a:avLst/>
            </a:prstGeom>
            <a:solidFill>
              <a:srgbClr val="FF9F1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Data</a:t>
              </a:r>
              <a:br>
                <a:rPr lang="en-US" sz="1000" b="1" dirty="0"/>
              </a:br>
              <a:r>
                <a:rPr lang="en-US" sz="1000" b="1" dirty="0"/>
                <a:t>Exploration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8409F32-E436-4387-8E59-8AFC5E5AFF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87115" y="2544391"/>
            <a:ext cx="1028720" cy="405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49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picture containing table, different, door, display&#10;&#10;Description automatically generated">
            <a:extLst>
              <a:ext uri="{FF2B5EF4-FFF2-40B4-BE49-F238E27FC236}">
                <a16:creationId xmlns:a16="http://schemas.microsoft.com/office/drawing/2014/main" id="{BCA2D743-C7C1-487E-B7AA-FB79224C48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2" y="1205966"/>
            <a:ext cx="10141356" cy="5701729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E4101-069B-4C4A-AD6B-AE40669289F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2038350"/>
            <a:ext cx="9402763" cy="4141788"/>
          </a:xfrm>
        </p:spPr>
        <p:txBody>
          <a:bodyPr>
            <a:normAutofit/>
          </a:bodyPr>
          <a:lstStyle/>
          <a:p>
            <a:r>
              <a:rPr lang="en-US" dirty="0"/>
              <a:t>	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932CA4-B82D-4862-92B0-77337934D6B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77333" y="12700"/>
            <a:ext cx="7918980" cy="1344613"/>
          </a:xfrm>
        </p:spPr>
        <p:txBody>
          <a:bodyPr anchor="b">
            <a:normAutofit/>
          </a:bodyPr>
          <a:lstStyle/>
          <a:p>
            <a:r>
              <a:rPr lang="en-US" sz="3200" dirty="0"/>
              <a:t>Sentiment Analysis Over Time</a:t>
            </a:r>
            <a:br>
              <a:rPr lang="en-US" sz="3200" dirty="0"/>
            </a:br>
            <a:r>
              <a:rPr lang="en-US" sz="3200" dirty="0"/>
              <a:t>By Channel and Average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9E2222E-D376-407C-ACB8-7A760243BAD9}"/>
              </a:ext>
            </a:extLst>
          </p:cNvPr>
          <p:cNvCxnSpPr>
            <a:cxnSpLocks/>
          </p:cNvCxnSpPr>
          <p:nvPr/>
        </p:nvCxnSpPr>
        <p:spPr>
          <a:xfrm flipH="1">
            <a:off x="1991644" y="2491273"/>
            <a:ext cx="948197" cy="51497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56E5DAA-451A-441E-BE42-3EC4BCF2CEEC}"/>
              </a:ext>
            </a:extLst>
          </p:cNvPr>
          <p:cNvCxnSpPr>
            <a:cxnSpLocks/>
          </p:cNvCxnSpPr>
          <p:nvPr/>
        </p:nvCxnSpPr>
        <p:spPr>
          <a:xfrm>
            <a:off x="5309729" y="2491279"/>
            <a:ext cx="990869" cy="124148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1B7B579-558C-4548-9688-12A9F04B241B}"/>
              </a:ext>
            </a:extLst>
          </p:cNvPr>
          <p:cNvSpPr txBox="1"/>
          <p:nvPr/>
        </p:nvSpPr>
        <p:spPr>
          <a:xfrm>
            <a:off x="2770121" y="2121941"/>
            <a:ext cx="2901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Spikes Around Holidays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1EB0A56-C275-4777-AFB2-3CD5ACD14495}"/>
              </a:ext>
            </a:extLst>
          </p:cNvPr>
          <p:cNvGrpSpPr/>
          <p:nvPr/>
        </p:nvGrpSpPr>
        <p:grpSpPr>
          <a:xfrm>
            <a:off x="11034454" y="75131"/>
            <a:ext cx="1053732" cy="2222233"/>
            <a:chOff x="10880121" y="317727"/>
            <a:chExt cx="1053732" cy="2222233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07CE828-20E5-4D09-B965-FAE6EB9A32E7}"/>
                </a:ext>
              </a:extLst>
            </p:cNvPr>
            <p:cNvSpPr/>
            <p:nvPr/>
          </p:nvSpPr>
          <p:spPr>
            <a:xfrm>
              <a:off x="10880122" y="2065623"/>
              <a:ext cx="1053731" cy="47433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Conclusions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1378E7F-BD6D-4E2C-B732-CDF69C42FAB5}"/>
                </a:ext>
              </a:extLst>
            </p:cNvPr>
            <p:cNvSpPr/>
            <p:nvPr/>
          </p:nvSpPr>
          <p:spPr>
            <a:xfrm>
              <a:off x="10880121" y="1114336"/>
              <a:ext cx="1053731" cy="5438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Data</a:t>
              </a:r>
              <a:br>
                <a:rPr lang="en-US" sz="1000" dirty="0"/>
              </a:br>
              <a:r>
                <a:rPr lang="en-US" sz="1000" dirty="0"/>
                <a:t>Exploration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73D9F15A-4A8A-4B3E-A3BA-97BD9621151B}"/>
                </a:ext>
              </a:extLst>
            </p:cNvPr>
            <p:cNvSpPr/>
            <p:nvPr/>
          </p:nvSpPr>
          <p:spPr>
            <a:xfrm>
              <a:off x="10880121" y="630923"/>
              <a:ext cx="1053731" cy="5532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Data</a:t>
              </a:r>
              <a:br>
                <a:rPr lang="en-US" sz="1000" dirty="0"/>
              </a:br>
              <a:r>
                <a:rPr lang="en-US" sz="1000" dirty="0"/>
                <a:t>Preparation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8B8F861-8B9B-46DB-AB11-7B6AD1194047}"/>
                </a:ext>
              </a:extLst>
            </p:cNvPr>
            <p:cNvSpPr/>
            <p:nvPr/>
          </p:nvSpPr>
          <p:spPr>
            <a:xfrm>
              <a:off x="10880122" y="317727"/>
              <a:ext cx="1053730" cy="39725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Collection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53D17BAD-65D3-4CFC-B718-621DE5305140}"/>
                </a:ext>
              </a:extLst>
            </p:cNvPr>
            <p:cNvSpPr/>
            <p:nvPr/>
          </p:nvSpPr>
          <p:spPr>
            <a:xfrm>
              <a:off x="10880122" y="1583493"/>
              <a:ext cx="1053731" cy="553214"/>
            </a:xfrm>
            <a:prstGeom prst="roundRect">
              <a:avLst/>
            </a:prstGeom>
            <a:solidFill>
              <a:srgbClr val="FF9F1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Data</a:t>
              </a:r>
              <a:br>
                <a:rPr lang="en-US" sz="1000" b="1" dirty="0"/>
              </a:br>
              <a:r>
                <a:rPr lang="en-US" sz="1000" b="1" dirty="0"/>
                <a:t>Analysis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1420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table, different, door, display&#10;&#10;Description automatically generated">
            <a:extLst>
              <a:ext uri="{FF2B5EF4-FFF2-40B4-BE49-F238E27FC236}">
                <a16:creationId xmlns:a16="http://schemas.microsoft.com/office/drawing/2014/main" id="{AE689877-0B68-40DC-B23E-D3509E90C3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2" y="1205966"/>
            <a:ext cx="10141356" cy="5701729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E4101-069B-4C4A-AD6B-AE40669289F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2038350"/>
            <a:ext cx="9402763" cy="4141788"/>
          </a:xfrm>
        </p:spPr>
        <p:txBody>
          <a:bodyPr>
            <a:normAutofit/>
          </a:bodyPr>
          <a:lstStyle/>
          <a:p>
            <a:r>
              <a:rPr lang="en-US" dirty="0"/>
              <a:t>	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932CA4-B82D-4862-92B0-77337934D6B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77333" y="12700"/>
            <a:ext cx="7918980" cy="1344613"/>
          </a:xfrm>
        </p:spPr>
        <p:txBody>
          <a:bodyPr anchor="b">
            <a:normAutofit/>
          </a:bodyPr>
          <a:lstStyle/>
          <a:p>
            <a:r>
              <a:rPr lang="en-US" sz="3200" dirty="0"/>
              <a:t>Sentiment Analysis Over Time</a:t>
            </a:r>
            <a:br>
              <a:rPr lang="en-US" sz="3200" dirty="0"/>
            </a:br>
            <a:r>
              <a:rPr lang="en-US" sz="3200" dirty="0"/>
              <a:t>By Channel and Average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D79EE0-DD61-47A6-B374-D19120CD869C}"/>
              </a:ext>
            </a:extLst>
          </p:cNvPr>
          <p:cNvSpPr/>
          <p:nvPr/>
        </p:nvSpPr>
        <p:spPr>
          <a:xfrm>
            <a:off x="6778541" y="1529895"/>
            <a:ext cx="2732105" cy="4650243"/>
          </a:xfrm>
          <a:prstGeom prst="rect">
            <a:avLst/>
          </a:prstGeom>
          <a:solidFill>
            <a:srgbClr val="BFEAF9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862630-7089-4DAF-B491-26AD71B5A608}"/>
              </a:ext>
            </a:extLst>
          </p:cNvPr>
          <p:cNvSpPr txBox="1"/>
          <p:nvPr/>
        </p:nvSpPr>
        <p:spPr>
          <a:xfrm>
            <a:off x="7184577" y="1614202"/>
            <a:ext cx="1894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Less</a:t>
            </a:r>
            <a:r>
              <a:rPr lang="en-US" dirty="0"/>
              <a:t> </a:t>
            </a:r>
            <a:r>
              <a:rPr lang="en-US" b="1" dirty="0"/>
              <a:t>content</a:t>
            </a:r>
            <a:r>
              <a:rPr lang="en-US" dirty="0"/>
              <a:t> = </a:t>
            </a:r>
            <a:r>
              <a:rPr lang="en-US" b="1" dirty="0"/>
              <a:t>more</a:t>
            </a:r>
            <a:r>
              <a:rPr lang="en-US" dirty="0"/>
              <a:t> </a:t>
            </a:r>
            <a:r>
              <a:rPr lang="en-US" b="1" dirty="0"/>
              <a:t>variability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A530F73-085D-45AE-8D7C-8EAE5630ED79}"/>
              </a:ext>
            </a:extLst>
          </p:cNvPr>
          <p:cNvGrpSpPr/>
          <p:nvPr/>
        </p:nvGrpSpPr>
        <p:grpSpPr>
          <a:xfrm>
            <a:off x="11034454" y="75131"/>
            <a:ext cx="1053732" cy="2222233"/>
            <a:chOff x="10880121" y="317727"/>
            <a:chExt cx="1053732" cy="2222233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04D510C-214C-40CE-9404-225A0622F1DA}"/>
                </a:ext>
              </a:extLst>
            </p:cNvPr>
            <p:cNvSpPr/>
            <p:nvPr/>
          </p:nvSpPr>
          <p:spPr>
            <a:xfrm>
              <a:off x="10880122" y="2065623"/>
              <a:ext cx="1053731" cy="47433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Conclusions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1833015-FE18-4FCA-878D-2A896BA8DC2D}"/>
                </a:ext>
              </a:extLst>
            </p:cNvPr>
            <p:cNvSpPr/>
            <p:nvPr/>
          </p:nvSpPr>
          <p:spPr>
            <a:xfrm>
              <a:off x="10880121" y="1114336"/>
              <a:ext cx="1053731" cy="5438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Data</a:t>
              </a:r>
              <a:br>
                <a:rPr lang="en-US" sz="1000" dirty="0"/>
              </a:br>
              <a:r>
                <a:rPr lang="en-US" sz="1000" dirty="0"/>
                <a:t>Exploration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CDECBD57-BC7D-4A39-88E2-D7841A566356}"/>
                </a:ext>
              </a:extLst>
            </p:cNvPr>
            <p:cNvSpPr/>
            <p:nvPr/>
          </p:nvSpPr>
          <p:spPr>
            <a:xfrm>
              <a:off x="10880121" y="630923"/>
              <a:ext cx="1053731" cy="5532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Data</a:t>
              </a:r>
              <a:br>
                <a:rPr lang="en-US" sz="1000" dirty="0"/>
              </a:br>
              <a:r>
                <a:rPr lang="en-US" sz="1000" dirty="0"/>
                <a:t>Preparation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7B60572-6139-4A16-A489-698153CB36A6}"/>
                </a:ext>
              </a:extLst>
            </p:cNvPr>
            <p:cNvSpPr/>
            <p:nvPr/>
          </p:nvSpPr>
          <p:spPr>
            <a:xfrm>
              <a:off x="10880122" y="317727"/>
              <a:ext cx="1053730" cy="39725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Collection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05271A5F-BFD1-44F9-8922-EA4D99BBC4A5}"/>
                </a:ext>
              </a:extLst>
            </p:cNvPr>
            <p:cNvSpPr/>
            <p:nvPr/>
          </p:nvSpPr>
          <p:spPr>
            <a:xfrm>
              <a:off x="10880122" y="1583493"/>
              <a:ext cx="1053731" cy="553214"/>
            </a:xfrm>
            <a:prstGeom prst="roundRect">
              <a:avLst/>
            </a:prstGeom>
            <a:solidFill>
              <a:srgbClr val="FF9F1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Data</a:t>
              </a:r>
              <a:br>
                <a:rPr lang="en-US" sz="1000" b="1" dirty="0"/>
              </a:br>
              <a:r>
                <a:rPr lang="en-US" sz="1000" b="1" dirty="0"/>
                <a:t>Analysis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7067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table, different, door, display&#10;&#10;Description automatically generated">
            <a:extLst>
              <a:ext uri="{FF2B5EF4-FFF2-40B4-BE49-F238E27FC236}">
                <a16:creationId xmlns:a16="http://schemas.microsoft.com/office/drawing/2014/main" id="{26627E81-B76B-45B5-889F-B050DA5A6E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2" y="1205966"/>
            <a:ext cx="10141356" cy="5701729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E4101-069B-4C4A-AD6B-AE40669289F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2038350"/>
            <a:ext cx="9402763" cy="4141788"/>
          </a:xfrm>
        </p:spPr>
        <p:txBody>
          <a:bodyPr>
            <a:normAutofit/>
          </a:bodyPr>
          <a:lstStyle/>
          <a:p>
            <a:r>
              <a:rPr lang="en-US" dirty="0"/>
              <a:t>	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932CA4-B82D-4862-92B0-77337934D6B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77333" y="12700"/>
            <a:ext cx="7918980" cy="1344613"/>
          </a:xfrm>
        </p:spPr>
        <p:txBody>
          <a:bodyPr anchor="b">
            <a:normAutofit/>
          </a:bodyPr>
          <a:lstStyle/>
          <a:p>
            <a:r>
              <a:rPr lang="en-US" sz="3200" dirty="0"/>
              <a:t>Sentiment Analysis Over Time</a:t>
            </a:r>
            <a:br>
              <a:rPr lang="en-US" sz="3200" dirty="0"/>
            </a:br>
            <a:r>
              <a:rPr lang="en-US" sz="3200" dirty="0"/>
              <a:t>By Channel and Average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80A1B62-1EB9-41A7-BCD0-0848FDEE6357}"/>
              </a:ext>
            </a:extLst>
          </p:cNvPr>
          <p:cNvGrpSpPr/>
          <p:nvPr/>
        </p:nvGrpSpPr>
        <p:grpSpPr>
          <a:xfrm>
            <a:off x="11034454" y="75131"/>
            <a:ext cx="1053732" cy="2222233"/>
            <a:chOff x="10880121" y="317727"/>
            <a:chExt cx="1053732" cy="2222233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CB4D3DF-CDC9-444F-8C5B-F8F561AE15DE}"/>
                </a:ext>
              </a:extLst>
            </p:cNvPr>
            <p:cNvSpPr/>
            <p:nvPr/>
          </p:nvSpPr>
          <p:spPr>
            <a:xfrm>
              <a:off x="10880122" y="2065623"/>
              <a:ext cx="1053731" cy="47433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Conclusions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D1F1552-E3CB-47E3-B2E2-4EC0FC6B7519}"/>
                </a:ext>
              </a:extLst>
            </p:cNvPr>
            <p:cNvSpPr/>
            <p:nvPr/>
          </p:nvSpPr>
          <p:spPr>
            <a:xfrm>
              <a:off x="10880121" y="1114336"/>
              <a:ext cx="1053731" cy="5438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Data</a:t>
              </a:r>
              <a:br>
                <a:rPr lang="en-US" sz="1000" dirty="0"/>
              </a:br>
              <a:r>
                <a:rPr lang="en-US" sz="1000" dirty="0"/>
                <a:t>Exploration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1859964-E86F-496B-87B3-FC2EFA084E9F}"/>
                </a:ext>
              </a:extLst>
            </p:cNvPr>
            <p:cNvSpPr/>
            <p:nvPr/>
          </p:nvSpPr>
          <p:spPr>
            <a:xfrm>
              <a:off x="10880121" y="630923"/>
              <a:ext cx="1053731" cy="5532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Data</a:t>
              </a:r>
              <a:br>
                <a:rPr lang="en-US" sz="1000" dirty="0"/>
              </a:br>
              <a:r>
                <a:rPr lang="en-US" sz="1000" dirty="0"/>
                <a:t>Preparation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CC001B76-5F26-45AC-9006-1CF792897135}"/>
                </a:ext>
              </a:extLst>
            </p:cNvPr>
            <p:cNvSpPr/>
            <p:nvPr/>
          </p:nvSpPr>
          <p:spPr>
            <a:xfrm>
              <a:off x="10880122" y="317727"/>
              <a:ext cx="1053730" cy="39725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Collection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6A2F77F-FB20-4915-9663-27849370031D}"/>
                </a:ext>
              </a:extLst>
            </p:cNvPr>
            <p:cNvSpPr/>
            <p:nvPr/>
          </p:nvSpPr>
          <p:spPr>
            <a:xfrm>
              <a:off x="10880122" y="1583493"/>
              <a:ext cx="1053731" cy="553214"/>
            </a:xfrm>
            <a:prstGeom prst="roundRect">
              <a:avLst/>
            </a:prstGeom>
            <a:solidFill>
              <a:srgbClr val="FF9F1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Data</a:t>
              </a:r>
              <a:br>
                <a:rPr lang="en-US" sz="1000" b="1" dirty="0"/>
              </a:br>
              <a:r>
                <a:rPr lang="en-US" sz="1000" b="1" dirty="0"/>
                <a:t>Analysis</a:t>
              </a:r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1173B365-6A10-41DA-85AA-DF6F08F45103}"/>
              </a:ext>
            </a:extLst>
          </p:cNvPr>
          <p:cNvSpPr/>
          <p:nvPr/>
        </p:nvSpPr>
        <p:spPr>
          <a:xfrm>
            <a:off x="8562717" y="4670243"/>
            <a:ext cx="3595687" cy="1620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>
                <a:solidFill>
                  <a:prstClr val="black"/>
                </a:solidFill>
              </a:rPr>
              <a:t>Trend is expected to continue between .1 and .2 and only vary semester to semester.</a:t>
            </a:r>
          </a:p>
        </p:txBody>
      </p:sp>
    </p:spTree>
    <p:extLst>
      <p:ext uri="{BB962C8B-B14F-4D97-AF65-F5344CB8AC3E}">
        <p14:creationId xmlns:p14="http://schemas.microsoft.com/office/powerpoint/2010/main" val="1367341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able, sitting, computer, different&#10;&#10;Description automatically generated">
            <a:extLst>
              <a:ext uri="{FF2B5EF4-FFF2-40B4-BE49-F238E27FC236}">
                <a16:creationId xmlns:a16="http://schemas.microsoft.com/office/drawing/2014/main" id="{74C87321-CEEE-4488-98F3-C205AD707F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183480"/>
            <a:ext cx="10089984" cy="5672846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E4101-069B-4C4A-AD6B-AE40669289F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2038350"/>
            <a:ext cx="9402763" cy="4141788"/>
          </a:xfrm>
        </p:spPr>
        <p:txBody>
          <a:bodyPr>
            <a:normAutofit/>
          </a:bodyPr>
          <a:lstStyle/>
          <a:p>
            <a:r>
              <a:rPr lang="en-US" dirty="0"/>
              <a:t>	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932CA4-B82D-4862-92B0-77337934D6B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77333" y="12700"/>
            <a:ext cx="8311092" cy="1344613"/>
          </a:xfrm>
        </p:spPr>
        <p:txBody>
          <a:bodyPr anchor="b">
            <a:normAutofit/>
          </a:bodyPr>
          <a:lstStyle/>
          <a:p>
            <a:r>
              <a:rPr lang="en-US" sz="3200" dirty="0"/>
              <a:t>Sentiment Analysis Over Time</a:t>
            </a:r>
            <a:br>
              <a:rPr lang="en-US" sz="3200" dirty="0"/>
            </a:br>
            <a:r>
              <a:rPr lang="en-US" sz="3200" dirty="0"/>
              <a:t>By Channel and Average (including Fall ‘19)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82F382D-E6BA-4719-BDB1-F36A672FC267}"/>
              </a:ext>
            </a:extLst>
          </p:cNvPr>
          <p:cNvGrpSpPr/>
          <p:nvPr/>
        </p:nvGrpSpPr>
        <p:grpSpPr>
          <a:xfrm>
            <a:off x="11034454" y="75131"/>
            <a:ext cx="1053732" cy="2222233"/>
            <a:chOff x="10880121" y="317727"/>
            <a:chExt cx="1053732" cy="222223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DEBD209-4D05-466F-832C-8F248432F4F5}"/>
                </a:ext>
              </a:extLst>
            </p:cNvPr>
            <p:cNvSpPr/>
            <p:nvPr/>
          </p:nvSpPr>
          <p:spPr>
            <a:xfrm>
              <a:off x="10880122" y="2065623"/>
              <a:ext cx="1053731" cy="47433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Conclusions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39D26DB-CE73-4D82-9D09-9ECE570C7625}"/>
                </a:ext>
              </a:extLst>
            </p:cNvPr>
            <p:cNvSpPr/>
            <p:nvPr/>
          </p:nvSpPr>
          <p:spPr>
            <a:xfrm>
              <a:off x="10880121" y="1114336"/>
              <a:ext cx="1053731" cy="5438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Data</a:t>
              </a:r>
              <a:br>
                <a:rPr lang="en-US" sz="1000" dirty="0"/>
              </a:br>
              <a:r>
                <a:rPr lang="en-US" sz="1000" dirty="0"/>
                <a:t>Exploration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344B4D1-4FCF-4DE6-B3EE-5C86CAFC25E1}"/>
                </a:ext>
              </a:extLst>
            </p:cNvPr>
            <p:cNvSpPr/>
            <p:nvPr/>
          </p:nvSpPr>
          <p:spPr>
            <a:xfrm>
              <a:off x="10880121" y="630923"/>
              <a:ext cx="1053731" cy="5532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Data</a:t>
              </a:r>
              <a:br>
                <a:rPr lang="en-US" sz="1000" dirty="0"/>
              </a:br>
              <a:r>
                <a:rPr lang="en-US" sz="1000" dirty="0"/>
                <a:t>Preparation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AA85BF4-9BFD-415E-A07A-A7E203505293}"/>
                </a:ext>
              </a:extLst>
            </p:cNvPr>
            <p:cNvSpPr/>
            <p:nvPr/>
          </p:nvSpPr>
          <p:spPr>
            <a:xfrm>
              <a:off x="10880122" y="317727"/>
              <a:ext cx="1053730" cy="39725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Collection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5462944-0243-459E-AC49-B3E5F4783C66}"/>
                </a:ext>
              </a:extLst>
            </p:cNvPr>
            <p:cNvSpPr/>
            <p:nvPr/>
          </p:nvSpPr>
          <p:spPr>
            <a:xfrm>
              <a:off x="10880122" y="1583493"/>
              <a:ext cx="1053731" cy="553214"/>
            </a:xfrm>
            <a:prstGeom prst="roundRect">
              <a:avLst/>
            </a:prstGeom>
            <a:solidFill>
              <a:srgbClr val="FF9F1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Data</a:t>
              </a:r>
              <a:br>
                <a:rPr lang="en-US" sz="1000" b="1" dirty="0"/>
              </a:br>
              <a:r>
                <a:rPr lang="en-US" sz="1000" b="1" dirty="0"/>
                <a:t>Analysis</a:t>
              </a:r>
            </a:p>
          </p:txBody>
        </p: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BBB3F3CC-8601-47B0-9767-19D36A5EF823}"/>
              </a:ext>
            </a:extLst>
          </p:cNvPr>
          <p:cNvSpPr/>
          <p:nvPr/>
        </p:nvSpPr>
        <p:spPr>
          <a:xfrm>
            <a:off x="9402763" y="4365940"/>
            <a:ext cx="2789237" cy="1620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During the most recent semester the sentiment continued rising.</a:t>
            </a:r>
          </a:p>
        </p:txBody>
      </p:sp>
    </p:spTree>
    <p:extLst>
      <p:ext uri="{BB962C8B-B14F-4D97-AF65-F5344CB8AC3E}">
        <p14:creationId xmlns:p14="http://schemas.microsoft.com/office/powerpoint/2010/main" val="3372291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A picture containing white, large, lake, filled&#10;&#10;Description automatically generated">
            <a:extLst>
              <a:ext uri="{FF2B5EF4-FFF2-40B4-BE49-F238E27FC236}">
                <a16:creationId xmlns:a16="http://schemas.microsoft.com/office/drawing/2014/main" id="{6526D468-E1AF-4733-A9BB-95220F570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78" y="1058238"/>
            <a:ext cx="10312745" cy="5798088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E4101-069B-4C4A-AD6B-AE40669289F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2038350"/>
            <a:ext cx="9402763" cy="4141788"/>
          </a:xfrm>
        </p:spPr>
        <p:txBody>
          <a:bodyPr>
            <a:normAutofit/>
          </a:bodyPr>
          <a:lstStyle/>
          <a:p>
            <a:r>
              <a:rPr lang="en-US" dirty="0"/>
              <a:t>	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932CA4-B82D-4862-92B0-77337934D6B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62473" y="12700"/>
            <a:ext cx="8602825" cy="665163"/>
          </a:xfrm>
        </p:spPr>
        <p:txBody>
          <a:bodyPr anchor="b">
            <a:normAutofit/>
          </a:bodyPr>
          <a:lstStyle/>
          <a:p>
            <a:r>
              <a:rPr lang="en-US" sz="3200" dirty="0"/>
              <a:t>Box-and-Whisker Plot of Compound Score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8439786-B096-4A75-BDE6-D710991CC60D}"/>
              </a:ext>
            </a:extLst>
          </p:cNvPr>
          <p:cNvGrpSpPr/>
          <p:nvPr/>
        </p:nvGrpSpPr>
        <p:grpSpPr>
          <a:xfrm>
            <a:off x="11034454" y="75131"/>
            <a:ext cx="1053732" cy="2222233"/>
            <a:chOff x="10880121" y="317727"/>
            <a:chExt cx="1053732" cy="222223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BFA01C7-30F2-47DF-9A95-3F0F92C6DC71}"/>
                </a:ext>
              </a:extLst>
            </p:cNvPr>
            <p:cNvSpPr/>
            <p:nvPr/>
          </p:nvSpPr>
          <p:spPr>
            <a:xfrm>
              <a:off x="10880122" y="2065623"/>
              <a:ext cx="1053731" cy="47433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Conclusions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43D17D6-5C14-4D1E-AF81-90DD4383BF58}"/>
                </a:ext>
              </a:extLst>
            </p:cNvPr>
            <p:cNvSpPr/>
            <p:nvPr/>
          </p:nvSpPr>
          <p:spPr>
            <a:xfrm>
              <a:off x="10880121" y="1114336"/>
              <a:ext cx="1053731" cy="5438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Data</a:t>
              </a:r>
              <a:br>
                <a:rPr lang="en-US" sz="1000" dirty="0"/>
              </a:br>
              <a:r>
                <a:rPr lang="en-US" sz="1000" dirty="0"/>
                <a:t>Exploration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0294F92-C654-48D0-B7A4-6886550D1579}"/>
                </a:ext>
              </a:extLst>
            </p:cNvPr>
            <p:cNvSpPr/>
            <p:nvPr/>
          </p:nvSpPr>
          <p:spPr>
            <a:xfrm>
              <a:off x="10880121" y="630923"/>
              <a:ext cx="1053731" cy="5532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Data</a:t>
              </a:r>
              <a:br>
                <a:rPr lang="en-US" sz="1000" dirty="0"/>
              </a:br>
              <a:r>
                <a:rPr lang="en-US" sz="1000" dirty="0"/>
                <a:t>Preparation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76B6906-CA18-4BD2-8916-E490433EC503}"/>
                </a:ext>
              </a:extLst>
            </p:cNvPr>
            <p:cNvSpPr/>
            <p:nvPr/>
          </p:nvSpPr>
          <p:spPr>
            <a:xfrm>
              <a:off x="10880122" y="317727"/>
              <a:ext cx="1053730" cy="39725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Collection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E9F0ABA3-9098-4F53-B4EC-53269AC421B9}"/>
                </a:ext>
              </a:extLst>
            </p:cNvPr>
            <p:cNvSpPr/>
            <p:nvPr/>
          </p:nvSpPr>
          <p:spPr>
            <a:xfrm>
              <a:off x="10880122" y="1583493"/>
              <a:ext cx="1053731" cy="553214"/>
            </a:xfrm>
            <a:prstGeom prst="roundRect">
              <a:avLst/>
            </a:prstGeom>
            <a:solidFill>
              <a:srgbClr val="FF9F1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Data</a:t>
              </a:r>
              <a:br>
                <a:rPr lang="en-US" sz="1000" b="1" dirty="0"/>
              </a:br>
              <a:r>
                <a:rPr lang="en-US" sz="1000" b="1" dirty="0"/>
                <a:t>Analysis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CC866A1-790C-49FD-B959-D465FF933AB0}"/>
              </a:ext>
            </a:extLst>
          </p:cNvPr>
          <p:cNvSpPr txBox="1"/>
          <p:nvPr/>
        </p:nvSpPr>
        <p:spPr>
          <a:xfrm>
            <a:off x="1195551" y="5369715"/>
            <a:ext cx="4422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6C0D70-409A-4E04-816C-B09EC8B2167A}"/>
              </a:ext>
            </a:extLst>
          </p:cNvPr>
          <p:cNvSpPr txBox="1"/>
          <p:nvPr/>
        </p:nvSpPr>
        <p:spPr>
          <a:xfrm>
            <a:off x="1804716" y="5369715"/>
            <a:ext cx="4422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70F1A9-0284-4562-B8F2-472F9B5D90B6}"/>
              </a:ext>
            </a:extLst>
          </p:cNvPr>
          <p:cNvSpPr txBox="1"/>
          <p:nvPr/>
        </p:nvSpPr>
        <p:spPr>
          <a:xfrm>
            <a:off x="2383059" y="5369715"/>
            <a:ext cx="4422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85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B3A791-DE51-481B-90F2-F4DF49FAB014}"/>
              </a:ext>
            </a:extLst>
          </p:cNvPr>
          <p:cNvSpPr txBox="1"/>
          <p:nvPr/>
        </p:nvSpPr>
        <p:spPr>
          <a:xfrm>
            <a:off x="3012772" y="5369715"/>
            <a:ext cx="4422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565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F03B14-D17D-4748-9CB8-3F66D3912DD7}"/>
              </a:ext>
            </a:extLst>
          </p:cNvPr>
          <p:cNvSpPr txBox="1"/>
          <p:nvPr/>
        </p:nvSpPr>
        <p:spPr>
          <a:xfrm>
            <a:off x="3611663" y="5369715"/>
            <a:ext cx="4422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44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F09E57-6CD4-4082-B2B9-246BB38483FB}"/>
              </a:ext>
            </a:extLst>
          </p:cNvPr>
          <p:cNvSpPr txBox="1"/>
          <p:nvPr/>
        </p:nvSpPr>
        <p:spPr>
          <a:xfrm>
            <a:off x="4213552" y="5369089"/>
            <a:ext cx="4422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258FCC-D0E4-4460-BEA8-254989653EA3}"/>
              </a:ext>
            </a:extLst>
          </p:cNvPr>
          <p:cNvSpPr txBox="1"/>
          <p:nvPr/>
        </p:nvSpPr>
        <p:spPr>
          <a:xfrm>
            <a:off x="4832990" y="5369089"/>
            <a:ext cx="4422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39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FD7D64-B338-4B07-8576-63D6D25B36D2}"/>
              </a:ext>
            </a:extLst>
          </p:cNvPr>
          <p:cNvSpPr txBox="1"/>
          <p:nvPr/>
        </p:nvSpPr>
        <p:spPr>
          <a:xfrm>
            <a:off x="5431651" y="5369089"/>
            <a:ext cx="4422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33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33C0D7-BF50-4DE8-8B46-1EF62BFF76C4}"/>
              </a:ext>
            </a:extLst>
          </p:cNvPr>
          <p:cNvSpPr txBox="1"/>
          <p:nvPr/>
        </p:nvSpPr>
        <p:spPr>
          <a:xfrm>
            <a:off x="9066325" y="5366751"/>
            <a:ext cx="4422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597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1F43AE-D266-4B62-A067-E7D2610DC4FC}"/>
              </a:ext>
            </a:extLst>
          </p:cNvPr>
          <p:cNvSpPr txBox="1"/>
          <p:nvPr/>
        </p:nvSpPr>
        <p:spPr>
          <a:xfrm>
            <a:off x="6048950" y="5369089"/>
            <a:ext cx="4422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51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99D21B-2681-4D42-AAFB-4BD54F2B45FF}"/>
              </a:ext>
            </a:extLst>
          </p:cNvPr>
          <p:cNvSpPr txBox="1"/>
          <p:nvPr/>
        </p:nvSpPr>
        <p:spPr>
          <a:xfrm>
            <a:off x="6650213" y="5369089"/>
            <a:ext cx="4422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26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5C07537-03A2-409C-BF61-A0EB4E9D85C3}"/>
              </a:ext>
            </a:extLst>
          </p:cNvPr>
          <p:cNvSpPr txBox="1"/>
          <p:nvPr/>
        </p:nvSpPr>
        <p:spPr>
          <a:xfrm>
            <a:off x="7241200" y="5366751"/>
            <a:ext cx="4422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780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90982EB-1521-4D86-B285-A025BAC8EDE9}"/>
              </a:ext>
            </a:extLst>
          </p:cNvPr>
          <p:cNvSpPr txBox="1"/>
          <p:nvPr/>
        </p:nvSpPr>
        <p:spPr>
          <a:xfrm>
            <a:off x="7860409" y="5366751"/>
            <a:ext cx="4422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34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792A8C-BA30-44E1-8FAC-88F6724CA87B}"/>
              </a:ext>
            </a:extLst>
          </p:cNvPr>
          <p:cNvSpPr txBox="1"/>
          <p:nvPr/>
        </p:nvSpPr>
        <p:spPr>
          <a:xfrm>
            <a:off x="8457160" y="5366751"/>
            <a:ext cx="4422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901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7CEDF15-5E13-49E2-9F69-08F828451381}"/>
              </a:ext>
            </a:extLst>
          </p:cNvPr>
          <p:cNvSpPr txBox="1"/>
          <p:nvPr/>
        </p:nvSpPr>
        <p:spPr>
          <a:xfrm>
            <a:off x="9678976" y="5366751"/>
            <a:ext cx="4422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133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960E4AA-DDAC-4D89-B464-5F65E8C8E34F}"/>
              </a:ext>
            </a:extLst>
          </p:cNvPr>
          <p:cNvSpPr txBox="1"/>
          <p:nvPr/>
        </p:nvSpPr>
        <p:spPr>
          <a:xfrm>
            <a:off x="10256258" y="5366751"/>
            <a:ext cx="4422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32968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close up of a person&#10;&#10;Description automatically generated">
            <a:extLst>
              <a:ext uri="{FF2B5EF4-FFF2-40B4-BE49-F238E27FC236}">
                <a16:creationId xmlns:a16="http://schemas.microsoft.com/office/drawing/2014/main" id="{8497CCF2-5202-4617-92D3-319F7708FF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231"/>
            <a:ext cx="10839236" cy="60940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932CA4-B82D-4862-92B0-77337934D6B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71804" y="12700"/>
            <a:ext cx="7924509" cy="665163"/>
          </a:xfrm>
        </p:spPr>
        <p:txBody>
          <a:bodyPr anchor="b">
            <a:normAutofit/>
          </a:bodyPr>
          <a:lstStyle/>
          <a:p>
            <a:r>
              <a:rPr lang="en-US" sz="3200" dirty="0"/>
              <a:t>Box-and-Whisker Plot by User Alias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4E700D-E5FC-45BB-BDD7-068227D47CC4}"/>
              </a:ext>
            </a:extLst>
          </p:cNvPr>
          <p:cNvSpPr txBox="1"/>
          <p:nvPr/>
        </p:nvSpPr>
        <p:spPr>
          <a:xfrm>
            <a:off x="3757248" y="6583086"/>
            <a:ext cx="3288319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Names used are randomly generated.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60519A8-7078-4131-A69E-799F00B81E2A}"/>
              </a:ext>
            </a:extLst>
          </p:cNvPr>
          <p:cNvGrpSpPr/>
          <p:nvPr/>
        </p:nvGrpSpPr>
        <p:grpSpPr>
          <a:xfrm>
            <a:off x="11034454" y="75131"/>
            <a:ext cx="1053732" cy="2222233"/>
            <a:chOff x="10880121" y="317727"/>
            <a:chExt cx="1053732" cy="222223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B9E1E13-EF05-4AB4-B8C9-8DD440AC18B4}"/>
                </a:ext>
              </a:extLst>
            </p:cNvPr>
            <p:cNvSpPr/>
            <p:nvPr/>
          </p:nvSpPr>
          <p:spPr>
            <a:xfrm>
              <a:off x="10880122" y="2065623"/>
              <a:ext cx="1053731" cy="47433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Conclusions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F538719-06E7-4E44-B9EA-6863A931B822}"/>
                </a:ext>
              </a:extLst>
            </p:cNvPr>
            <p:cNvSpPr/>
            <p:nvPr/>
          </p:nvSpPr>
          <p:spPr>
            <a:xfrm>
              <a:off x="10880121" y="1114336"/>
              <a:ext cx="1053731" cy="5438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Data</a:t>
              </a:r>
              <a:br>
                <a:rPr lang="en-US" sz="1000" dirty="0"/>
              </a:br>
              <a:r>
                <a:rPr lang="en-US" sz="1000" dirty="0"/>
                <a:t>Exploration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F5064F6-A1ED-49F2-9EE5-D34E16973496}"/>
                </a:ext>
              </a:extLst>
            </p:cNvPr>
            <p:cNvSpPr/>
            <p:nvPr/>
          </p:nvSpPr>
          <p:spPr>
            <a:xfrm>
              <a:off x="10880121" y="630923"/>
              <a:ext cx="1053731" cy="5532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Data</a:t>
              </a:r>
              <a:br>
                <a:rPr lang="en-US" sz="1000" dirty="0"/>
              </a:br>
              <a:r>
                <a:rPr lang="en-US" sz="1000" dirty="0"/>
                <a:t>Preparation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0B72202-E292-4D47-B82D-B69D08024982}"/>
                </a:ext>
              </a:extLst>
            </p:cNvPr>
            <p:cNvSpPr/>
            <p:nvPr/>
          </p:nvSpPr>
          <p:spPr>
            <a:xfrm>
              <a:off x="10880122" y="317727"/>
              <a:ext cx="1053730" cy="39725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Collection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EEA07BFF-A7CA-44F2-8428-5808C16014B9}"/>
                </a:ext>
              </a:extLst>
            </p:cNvPr>
            <p:cNvSpPr/>
            <p:nvPr/>
          </p:nvSpPr>
          <p:spPr>
            <a:xfrm>
              <a:off x="10880122" y="1583493"/>
              <a:ext cx="1053731" cy="553214"/>
            </a:xfrm>
            <a:prstGeom prst="roundRect">
              <a:avLst/>
            </a:prstGeom>
            <a:solidFill>
              <a:srgbClr val="FF9F1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Data</a:t>
              </a:r>
              <a:br>
                <a:rPr lang="en-US" sz="1000" b="1" dirty="0"/>
              </a:br>
              <a:r>
                <a:rPr lang="en-US" sz="1000" b="1" dirty="0"/>
                <a:t>Analysis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9478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E4101-069B-4C4A-AD6B-AE40669289F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2038350"/>
            <a:ext cx="9402763" cy="4141788"/>
          </a:xfrm>
        </p:spPr>
        <p:txBody>
          <a:bodyPr>
            <a:normAutofit/>
          </a:bodyPr>
          <a:lstStyle/>
          <a:p>
            <a:r>
              <a:rPr lang="en-US" dirty="0"/>
              <a:t>	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932CA4-B82D-4862-92B0-77337934D6B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62473" y="12700"/>
            <a:ext cx="9377265" cy="665163"/>
          </a:xfrm>
        </p:spPr>
        <p:txBody>
          <a:bodyPr anchor="b">
            <a:normAutofit/>
          </a:bodyPr>
          <a:lstStyle/>
          <a:p>
            <a:r>
              <a:rPr lang="en-US" sz="3200" dirty="0"/>
              <a:t>Sentiment Over Spring ’18 &amp; ‘19 Semesters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BE3623D-B720-4572-9205-F7AD192DDAF3}"/>
              </a:ext>
            </a:extLst>
          </p:cNvPr>
          <p:cNvGrpSpPr/>
          <p:nvPr/>
        </p:nvGrpSpPr>
        <p:grpSpPr>
          <a:xfrm>
            <a:off x="11034454" y="75131"/>
            <a:ext cx="1053732" cy="2222233"/>
            <a:chOff x="10880121" y="317727"/>
            <a:chExt cx="1053732" cy="222223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8793DC1-858D-4522-BFC5-BFF7AD64FDC3}"/>
                </a:ext>
              </a:extLst>
            </p:cNvPr>
            <p:cNvSpPr/>
            <p:nvPr/>
          </p:nvSpPr>
          <p:spPr>
            <a:xfrm>
              <a:off x="10880122" y="2065623"/>
              <a:ext cx="1053731" cy="47433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Conclusions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09D3C4C-7577-4252-8295-721EF941937B}"/>
                </a:ext>
              </a:extLst>
            </p:cNvPr>
            <p:cNvSpPr/>
            <p:nvPr/>
          </p:nvSpPr>
          <p:spPr>
            <a:xfrm>
              <a:off x="10880121" y="1114336"/>
              <a:ext cx="1053731" cy="5438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Data</a:t>
              </a:r>
              <a:br>
                <a:rPr lang="en-US" sz="1000" dirty="0"/>
              </a:br>
              <a:r>
                <a:rPr lang="en-US" sz="1000" dirty="0"/>
                <a:t>Exploration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89E3B34-F907-4F6F-8B03-F351729AC152}"/>
                </a:ext>
              </a:extLst>
            </p:cNvPr>
            <p:cNvSpPr/>
            <p:nvPr/>
          </p:nvSpPr>
          <p:spPr>
            <a:xfrm>
              <a:off x="10880121" y="630923"/>
              <a:ext cx="1053731" cy="5532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Data</a:t>
              </a:r>
              <a:br>
                <a:rPr lang="en-US" sz="1000" dirty="0"/>
              </a:br>
              <a:r>
                <a:rPr lang="en-US" sz="1000" dirty="0"/>
                <a:t>Preparation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0CE0C70-3040-4A12-9C4D-6661CB98D619}"/>
                </a:ext>
              </a:extLst>
            </p:cNvPr>
            <p:cNvSpPr/>
            <p:nvPr/>
          </p:nvSpPr>
          <p:spPr>
            <a:xfrm>
              <a:off x="10880122" y="317727"/>
              <a:ext cx="1053730" cy="39725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Collection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EA85EDE1-90C1-4CF4-899B-553A3C6D7D28}"/>
                </a:ext>
              </a:extLst>
            </p:cNvPr>
            <p:cNvSpPr/>
            <p:nvPr/>
          </p:nvSpPr>
          <p:spPr>
            <a:xfrm>
              <a:off x="10880122" y="1583493"/>
              <a:ext cx="1053731" cy="553214"/>
            </a:xfrm>
            <a:prstGeom prst="roundRect">
              <a:avLst/>
            </a:prstGeom>
            <a:solidFill>
              <a:srgbClr val="FF9F1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Data</a:t>
              </a:r>
              <a:br>
                <a:rPr lang="en-US" sz="1000" b="1" dirty="0"/>
              </a:br>
              <a:r>
                <a:rPr lang="en-US" sz="1000" b="1" dirty="0"/>
                <a:t>Analysis</a:t>
              </a:r>
            </a:p>
          </p:txBody>
        </p:sp>
      </p:grpSp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4FA871BF-D045-42BC-9DD4-2B4C947A6D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1740"/>
            <a:ext cx="10644459" cy="598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139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E4101-069B-4C4A-AD6B-AE4066928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2037632"/>
            <a:ext cx="9403099" cy="4142831"/>
          </a:xfrm>
        </p:spPr>
        <p:txBody>
          <a:bodyPr>
            <a:normAutofit/>
          </a:bodyPr>
          <a:lstStyle/>
          <a:p>
            <a:r>
              <a:rPr lang="en-US"/>
              <a:t>	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932CA4-B82D-4862-92B0-77337934D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2" y="12746"/>
            <a:ext cx="8933199" cy="664791"/>
          </a:xfrm>
        </p:spPr>
        <p:txBody>
          <a:bodyPr>
            <a:normAutofit/>
          </a:bodyPr>
          <a:lstStyle/>
          <a:p>
            <a:r>
              <a:rPr lang="en-US" sz="3200" dirty="0"/>
              <a:t>Sentiment Over Summer ’18 &amp; ‘19 Semesters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61A571C-D62E-4804-9995-B116A7B91AA7}"/>
              </a:ext>
            </a:extLst>
          </p:cNvPr>
          <p:cNvGrpSpPr/>
          <p:nvPr/>
        </p:nvGrpSpPr>
        <p:grpSpPr>
          <a:xfrm>
            <a:off x="11034454" y="75131"/>
            <a:ext cx="1053732" cy="2222233"/>
            <a:chOff x="10880121" y="317727"/>
            <a:chExt cx="1053732" cy="222223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9EB274A-0BE2-4F74-B208-7B77C4FE8685}"/>
                </a:ext>
              </a:extLst>
            </p:cNvPr>
            <p:cNvSpPr/>
            <p:nvPr/>
          </p:nvSpPr>
          <p:spPr>
            <a:xfrm>
              <a:off x="10880122" y="2065623"/>
              <a:ext cx="1053731" cy="47433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Conclusions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20CF424-2B83-46FB-9F2F-BD1C330B279B}"/>
                </a:ext>
              </a:extLst>
            </p:cNvPr>
            <p:cNvSpPr/>
            <p:nvPr/>
          </p:nvSpPr>
          <p:spPr>
            <a:xfrm>
              <a:off x="10880121" y="1114336"/>
              <a:ext cx="1053731" cy="5438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Data</a:t>
              </a:r>
              <a:br>
                <a:rPr lang="en-US" sz="1000" dirty="0"/>
              </a:br>
              <a:r>
                <a:rPr lang="en-US" sz="1000" dirty="0"/>
                <a:t>Exploration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A98BB0F-9F76-4BAC-9B8B-4C9A2A27FD89}"/>
                </a:ext>
              </a:extLst>
            </p:cNvPr>
            <p:cNvSpPr/>
            <p:nvPr/>
          </p:nvSpPr>
          <p:spPr>
            <a:xfrm>
              <a:off x="10880121" y="630923"/>
              <a:ext cx="1053731" cy="5532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Data</a:t>
              </a:r>
              <a:br>
                <a:rPr lang="en-US" sz="1000" dirty="0"/>
              </a:br>
              <a:r>
                <a:rPr lang="en-US" sz="1000" dirty="0"/>
                <a:t>Preparation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7F11D14-DB27-49B9-9F06-FE65017FF055}"/>
                </a:ext>
              </a:extLst>
            </p:cNvPr>
            <p:cNvSpPr/>
            <p:nvPr/>
          </p:nvSpPr>
          <p:spPr>
            <a:xfrm>
              <a:off x="10880122" y="317727"/>
              <a:ext cx="1053730" cy="39725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Collection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F52D770-8089-4AF7-A8FC-A2753E94D742}"/>
                </a:ext>
              </a:extLst>
            </p:cNvPr>
            <p:cNvSpPr/>
            <p:nvPr/>
          </p:nvSpPr>
          <p:spPr>
            <a:xfrm>
              <a:off x="10880122" y="1583493"/>
              <a:ext cx="1053731" cy="553214"/>
            </a:xfrm>
            <a:prstGeom prst="roundRect">
              <a:avLst/>
            </a:prstGeom>
            <a:solidFill>
              <a:srgbClr val="FF9F1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Data</a:t>
              </a:r>
              <a:br>
                <a:rPr lang="en-US" sz="1000" b="1" dirty="0"/>
              </a:br>
              <a:r>
                <a:rPr lang="en-US" sz="1000" b="1" dirty="0"/>
                <a:t>Analysis</a:t>
              </a:r>
            </a:p>
          </p:txBody>
        </p:sp>
      </p:grpSp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EA4AC0B0-FFED-4CA1-942F-3C9B41AD30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65" y="698084"/>
            <a:ext cx="7709646" cy="616771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273BE4B-5B0A-4FCD-A398-BECCB08BD141}"/>
              </a:ext>
            </a:extLst>
          </p:cNvPr>
          <p:cNvCxnSpPr>
            <a:cxnSpLocks/>
          </p:cNvCxnSpPr>
          <p:nvPr/>
        </p:nvCxnSpPr>
        <p:spPr>
          <a:xfrm flipH="1">
            <a:off x="7359650" y="3689350"/>
            <a:ext cx="4832350" cy="3219450"/>
          </a:xfrm>
          <a:prstGeom prst="line">
            <a:avLst/>
          </a:prstGeom>
          <a:ln w="19050">
            <a:solidFill>
              <a:srgbClr val="98DD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F2D199F-838A-4619-A668-59E6349BA2F6}"/>
              </a:ext>
            </a:extLst>
          </p:cNvPr>
          <p:cNvSpPr/>
          <p:nvPr/>
        </p:nvSpPr>
        <p:spPr>
          <a:xfrm>
            <a:off x="1541124" y="941541"/>
            <a:ext cx="2948683" cy="5664742"/>
          </a:xfrm>
          <a:prstGeom prst="rect">
            <a:avLst/>
          </a:prstGeom>
          <a:solidFill>
            <a:srgbClr val="DFF5FC">
              <a:alpha val="20000"/>
            </a:srgb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Summer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72494D-A2BA-4C24-A9C4-207303B261F4}"/>
              </a:ext>
            </a:extLst>
          </p:cNvPr>
          <p:cNvSpPr/>
          <p:nvPr/>
        </p:nvSpPr>
        <p:spPr>
          <a:xfrm>
            <a:off x="4489807" y="949571"/>
            <a:ext cx="2869843" cy="5656712"/>
          </a:xfrm>
          <a:prstGeom prst="rect">
            <a:avLst/>
          </a:prstGeom>
          <a:solidFill>
            <a:srgbClr val="DFF5FC">
              <a:alpha val="20000"/>
            </a:srgbClr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Summer 3</a:t>
            </a:r>
          </a:p>
        </p:txBody>
      </p:sp>
    </p:spTree>
    <p:extLst>
      <p:ext uri="{BB962C8B-B14F-4D97-AF65-F5344CB8AC3E}">
        <p14:creationId xmlns:p14="http://schemas.microsoft.com/office/powerpoint/2010/main" val="4141335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32CA4-B82D-4862-92B0-77337934D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2745"/>
            <a:ext cx="8596668" cy="1826581"/>
          </a:xfrm>
        </p:spPr>
        <p:txBody>
          <a:bodyPr/>
          <a:lstStyle/>
          <a:p>
            <a:r>
              <a:rPr lang="en-US" dirty="0"/>
              <a:t>What is Slack?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E4101-069B-4C4A-AD6B-AE4066928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823028"/>
            <a:ext cx="8211345" cy="4357436"/>
          </a:xfrm>
        </p:spPr>
        <p:txBody>
          <a:bodyPr>
            <a:normAutofit/>
          </a:bodyPr>
          <a:lstStyle/>
          <a:p>
            <a:r>
              <a:rPr lang="en-US" dirty="0"/>
              <a:t>- Slack is a chatroom like service, designed to replace email and encourage communication and collaboration.</a:t>
            </a:r>
          </a:p>
          <a:p>
            <a:r>
              <a:rPr lang="en-US" dirty="0"/>
              <a:t>- Started in December 2017.</a:t>
            </a:r>
          </a:p>
          <a:p>
            <a:r>
              <a:rPr lang="en-US" dirty="0"/>
              <a:t>- Broken up into sub-channels that each have a specific purpose.  </a:t>
            </a:r>
          </a:p>
          <a:p>
            <a:r>
              <a:rPr lang="en-US" dirty="0"/>
              <a:t>- Class specific, general purpose, and private channels.</a:t>
            </a:r>
          </a:p>
          <a:p>
            <a:r>
              <a:rPr lang="en-US" dirty="0"/>
              <a:t>- 175 Registered users, 62 are included in data.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535AF1-AAD2-46EF-A3A4-D9688BC87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370" y="5457273"/>
            <a:ext cx="3494141" cy="984835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586F93D5-D1C9-4E80-B3DC-6B375F7F7308}"/>
              </a:ext>
            </a:extLst>
          </p:cNvPr>
          <p:cNvGrpSpPr/>
          <p:nvPr/>
        </p:nvGrpSpPr>
        <p:grpSpPr>
          <a:xfrm>
            <a:off x="11034454" y="75131"/>
            <a:ext cx="1053732" cy="2222233"/>
            <a:chOff x="10880121" y="317727"/>
            <a:chExt cx="1053732" cy="2222233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CEE2C78-D017-4B33-85F5-2E362E6B0FE9}"/>
                </a:ext>
              </a:extLst>
            </p:cNvPr>
            <p:cNvSpPr/>
            <p:nvPr/>
          </p:nvSpPr>
          <p:spPr>
            <a:xfrm>
              <a:off x="10880122" y="2065623"/>
              <a:ext cx="1053731" cy="47433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Conclusions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97A1F47-B9B0-4B0D-A719-97CEDE97B56C}"/>
                </a:ext>
              </a:extLst>
            </p:cNvPr>
            <p:cNvSpPr/>
            <p:nvPr/>
          </p:nvSpPr>
          <p:spPr>
            <a:xfrm>
              <a:off x="10880122" y="1583493"/>
              <a:ext cx="1053731" cy="5532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Data</a:t>
              </a:r>
              <a:br>
                <a:rPr lang="en-US" sz="1000" dirty="0"/>
              </a:br>
              <a:r>
                <a:rPr lang="en-US" sz="1000" dirty="0"/>
                <a:t>Analysis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308A021-9B2C-4B4D-8A22-7971A06DF616}"/>
                </a:ext>
              </a:extLst>
            </p:cNvPr>
            <p:cNvSpPr/>
            <p:nvPr/>
          </p:nvSpPr>
          <p:spPr>
            <a:xfrm>
              <a:off x="10880121" y="1114336"/>
              <a:ext cx="1053731" cy="5438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Data</a:t>
              </a:r>
              <a:br>
                <a:rPr lang="en-US" sz="1000" dirty="0"/>
              </a:br>
              <a:r>
                <a:rPr lang="en-US" sz="1000" dirty="0"/>
                <a:t>Exploration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F35F0BA-0362-4A23-B21A-2CC5A32F1D80}"/>
                </a:ext>
              </a:extLst>
            </p:cNvPr>
            <p:cNvSpPr/>
            <p:nvPr/>
          </p:nvSpPr>
          <p:spPr>
            <a:xfrm>
              <a:off x="10880121" y="630923"/>
              <a:ext cx="1053731" cy="5532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Data</a:t>
              </a:r>
              <a:br>
                <a:rPr lang="en-US" sz="1000" dirty="0"/>
              </a:br>
              <a:r>
                <a:rPr lang="en-US" sz="1000" dirty="0"/>
                <a:t>Preparation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821FA2A-C454-4D20-BCF8-E284C9D55146}"/>
                </a:ext>
              </a:extLst>
            </p:cNvPr>
            <p:cNvSpPr/>
            <p:nvPr/>
          </p:nvSpPr>
          <p:spPr>
            <a:xfrm>
              <a:off x="10880122" y="317727"/>
              <a:ext cx="1053730" cy="397253"/>
            </a:xfrm>
            <a:prstGeom prst="roundRect">
              <a:avLst/>
            </a:prstGeom>
            <a:solidFill>
              <a:srgbClr val="FF9F1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Collection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F4F37B9-3192-4C01-970E-D627C229992B}"/>
              </a:ext>
            </a:extLst>
          </p:cNvPr>
          <p:cNvGrpSpPr/>
          <p:nvPr/>
        </p:nvGrpSpPr>
        <p:grpSpPr>
          <a:xfrm>
            <a:off x="8892944" y="1039539"/>
            <a:ext cx="2005559" cy="4947781"/>
            <a:chOff x="8837598" y="1366575"/>
            <a:chExt cx="2005559" cy="494778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33A9C84-364A-4740-8CAD-9C93A6FE4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37598" y="1366575"/>
              <a:ext cx="2005559" cy="4947781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39CB84F-A52D-485A-A226-DC77F0DEA0C9}"/>
                </a:ext>
              </a:extLst>
            </p:cNvPr>
            <p:cNvSpPr/>
            <p:nvPr/>
          </p:nvSpPr>
          <p:spPr>
            <a:xfrm>
              <a:off x="8913798" y="2012232"/>
              <a:ext cx="154002" cy="15400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A5D7B4E-753F-4889-8C42-2AF443D5DC3D}"/>
                </a:ext>
              </a:extLst>
            </p:cNvPr>
            <p:cNvSpPr/>
            <p:nvPr/>
          </p:nvSpPr>
          <p:spPr>
            <a:xfrm>
              <a:off x="8913798" y="1734430"/>
              <a:ext cx="154002" cy="154002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D4289D7-CDEC-49CC-BA15-14BCC41096A9}"/>
                </a:ext>
              </a:extLst>
            </p:cNvPr>
            <p:cNvSpPr/>
            <p:nvPr/>
          </p:nvSpPr>
          <p:spPr>
            <a:xfrm>
              <a:off x="8913798" y="4032046"/>
              <a:ext cx="154002" cy="15400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1E4E210-6F4E-403A-97CE-DC0B6541FD1D}"/>
                </a:ext>
              </a:extLst>
            </p:cNvPr>
            <p:cNvSpPr/>
            <p:nvPr/>
          </p:nvSpPr>
          <p:spPr>
            <a:xfrm>
              <a:off x="8913798" y="5448184"/>
              <a:ext cx="154002" cy="15400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8938A55-1477-4E58-8740-604B6DD54AAA}"/>
                </a:ext>
              </a:extLst>
            </p:cNvPr>
            <p:cNvSpPr/>
            <p:nvPr/>
          </p:nvSpPr>
          <p:spPr>
            <a:xfrm>
              <a:off x="8913798" y="5736191"/>
              <a:ext cx="154002" cy="15400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61FA072-05EC-4AF8-AF4B-F586A18D62D2}"/>
                </a:ext>
              </a:extLst>
            </p:cNvPr>
            <p:cNvSpPr/>
            <p:nvPr/>
          </p:nvSpPr>
          <p:spPr>
            <a:xfrm>
              <a:off x="8913798" y="2292723"/>
              <a:ext cx="154002" cy="15400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848BDB1-B67E-4CF5-8CA1-BCF975250892}"/>
                </a:ext>
              </a:extLst>
            </p:cNvPr>
            <p:cNvSpPr/>
            <p:nvPr/>
          </p:nvSpPr>
          <p:spPr>
            <a:xfrm>
              <a:off x="8913798" y="2583781"/>
              <a:ext cx="154002" cy="15400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E9FAC18-F23F-4C22-B4DD-C59C969A0384}"/>
                </a:ext>
              </a:extLst>
            </p:cNvPr>
            <p:cNvSpPr/>
            <p:nvPr/>
          </p:nvSpPr>
          <p:spPr>
            <a:xfrm>
              <a:off x="8913798" y="2864108"/>
              <a:ext cx="154002" cy="15400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2F22323-6ABD-4BE4-AB60-7C2D58369E71}"/>
                </a:ext>
              </a:extLst>
            </p:cNvPr>
            <p:cNvSpPr/>
            <p:nvPr/>
          </p:nvSpPr>
          <p:spPr>
            <a:xfrm>
              <a:off x="8913798" y="3155056"/>
              <a:ext cx="154002" cy="15400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B589C21-8E06-4A84-810F-5F3399C2DF9D}"/>
                </a:ext>
              </a:extLst>
            </p:cNvPr>
            <p:cNvSpPr/>
            <p:nvPr/>
          </p:nvSpPr>
          <p:spPr>
            <a:xfrm>
              <a:off x="8913798" y="3447991"/>
              <a:ext cx="154002" cy="154002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0EA53EC-97B4-4696-AB22-87EB21F16F1D}"/>
                </a:ext>
              </a:extLst>
            </p:cNvPr>
            <p:cNvSpPr/>
            <p:nvPr/>
          </p:nvSpPr>
          <p:spPr>
            <a:xfrm>
              <a:off x="8913798" y="3727183"/>
              <a:ext cx="154002" cy="15400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7CF09B9-19B2-4267-8AC6-BB0762955BF9}"/>
                </a:ext>
              </a:extLst>
            </p:cNvPr>
            <p:cNvSpPr/>
            <p:nvPr/>
          </p:nvSpPr>
          <p:spPr>
            <a:xfrm>
              <a:off x="8913798" y="4309161"/>
              <a:ext cx="154002" cy="15400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ACF8B4D-AE19-42DB-AE91-110F89111479}"/>
                </a:ext>
              </a:extLst>
            </p:cNvPr>
            <p:cNvSpPr/>
            <p:nvPr/>
          </p:nvSpPr>
          <p:spPr>
            <a:xfrm>
              <a:off x="8913798" y="4566467"/>
              <a:ext cx="154002" cy="15400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ED5EED2-767C-4B6B-82B3-0FE7CE9BC82B}"/>
                </a:ext>
              </a:extLst>
            </p:cNvPr>
            <p:cNvSpPr/>
            <p:nvPr/>
          </p:nvSpPr>
          <p:spPr>
            <a:xfrm>
              <a:off x="8913798" y="4892574"/>
              <a:ext cx="154002" cy="15400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47C92C0-561A-402D-8524-B5D8ED120A1F}"/>
                </a:ext>
              </a:extLst>
            </p:cNvPr>
            <p:cNvSpPr/>
            <p:nvPr/>
          </p:nvSpPr>
          <p:spPr>
            <a:xfrm>
              <a:off x="8913798" y="5167095"/>
              <a:ext cx="154002" cy="15400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F083357-DAA4-4EBC-9690-FDEFCF4CAB6D}"/>
                </a:ext>
              </a:extLst>
            </p:cNvPr>
            <p:cNvSpPr/>
            <p:nvPr/>
          </p:nvSpPr>
          <p:spPr>
            <a:xfrm>
              <a:off x="8913798" y="6023221"/>
              <a:ext cx="154002" cy="15400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566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E4101-069B-4C4A-AD6B-AE40669289F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2038350"/>
            <a:ext cx="9402763" cy="4141788"/>
          </a:xfrm>
        </p:spPr>
        <p:txBody>
          <a:bodyPr>
            <a:normAutofit/>
          </a:bodyPr>
          <a:lstStyle/>
          <a:p>
            <a:r>
              <a:rPr lang="en-US"/>
              <a:t>	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932CA4-B82D-4862-92B0-77337934D6B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99796" y="12700"/>
            <a:ext cx="7896517" cy="665163"/>
          </a:xfrm>
        </p:spPr>
        <p:txBody>
          <a:bodyPr anchor="b">
            <a:normAutofit/>
          </a:bodyPr>
          <a:lstStyle/>
          <a:p>
            <a:r>
              <a:rPr lang="en-US" sz="3200" dirty="0"/>
              <a:t>Sentiment Over Fall ’17 &amp; ’18 Semesters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094776-122B-42E3-9D54-870CE9C34260}"/>
              </a:ext>
            </a:extLst>
          </p:cNvPr>
          <p:cNvGrpSpPr/>
          <p:nvPr/>
        </p:nvGrpSpPr>
        <p:grpSpPr>
          <a:xfrm>
            <a:off x="11034454" y="75131"/>
            <a:ext cx="1053732" cy="2222233"/>
            <a:chOff x="10880121" y="317727"/>
            <a:chExt cx="1053732" cy="2222233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3864728-801F-4DDE-B248-D6CF47599039}"/>
                </a:ext>
              </a:extLst>
            </p:cNvPr>
            <p:cNvSpPr/>
            <p:nvPr/>
          </p:nvSpPr>
          <p:spPr>
            <a:xfrm>
              <a:off x="10880122" y="2065623"/>
              <a:ext cx="1053731" cy="47433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Conclusions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7BE2DFE-B8C5-4E50-9493-9ACBFC6AB9FF}"/>
                </a:ext>
              </a:extLst>
            </p:cNvPr>
            <p:cNvSpPr/>
            <p:nvPr/>
          </p:nvSpPr>
          <p:spPr>
            <a:xfrm>
              <a:off x="10880121" y="1114336"/>
              <a:ext cx="1053731" cy="5438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Data</a:t>
              </a:r>
              <a:br>
                <a:rPr lang="en-US" sz="1000" dirty="0"/>
              </a:br>
              <a:r>
                <a:rPr lang="en-US" sz="1000" dirty="0"/>
                <a:t>Exploration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6343CD05-E512-4438-9424-8FBA785343D5}"/>
                </a:ext>
              </a:extLst>
            </p:cNvPr>
            <p:cNvSpPr/>
            <p:nvPr/>
          </p:nvSpPr>
          <p:spPr>
            <a:xfrm>
              <a:off x="10880121" y="630923"/>
              <a:ext cx="1053731" cy="5532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Data</a:t>
              </a:r>
              <a:br>
                <a:rPr lang="en-US" sz="1000" dirty="0"/>
              </a:br>
              <a:r>
                <a:rPr lang="en-US" sz="1000" dirty="0"/>
                <a:t>Preparation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3D2B8A83-FA80-4F20-9F4B-05E3CE1796EC}"/>
                </a:ext>
              </a:extLst>
            </p:cNvPr>
            <p:cNvSpPr/>
            <p:nvPr/>
          </p:nvSpPr>
          <p:spPr>
            <a:xfrm>
              <a:off x="10880122" y="317727"/>
              <a:ext cx="1053730" cy="39725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Collection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E7A769A5-68F2-4CDE-9C50-AC84D8EC263D}"/>
                </a:ext>
              </a:extLst>
            </p:cNvPr>
            <p:cNvSpPr/>
            <p:nvPr/>
          </p:nvSpPr>
          <p:spPr>
            <a:xfrm>
              <a:off x="10880122" y="1583493"/>
              <a:ext cx="1053731" cy="553214"/>
            </a:xfrm>
            <a:prstGeom prst="roundRect">
              <a:avLst/>
            </a:prstGeom>
            <a:solidFill>
              <a:srgbClr val="FF9F1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Data</a:t>
              </a:r>
              <a:br>
                <a:rPr lang="en-US" sz="1000" b="1" dirty="0"/>
              </a:br>
              <a:r>
                <a:rPr lang="en-US" sz="1000" b="1" dirty="0"/>
                <a:t>Analysis</a:t>
              </a:r>
            </a:p>
          </p:txBody>
        </p:sp>
      </p:grp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39E8BF89-1396-4697-A45D-2C22977CB4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0679"/>
            <a:ext cx="10859784" cy="610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7918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E4101-069B-4C4A-AD6B-AE40669289F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2038350"/>
            <a:ext cx="9402763" cy="4141788"/>
          </a:xfrm>
        </p:spPr>
        <p:txBody>
          <a:bodyPr>
            <a:normAutofit/>
          </a:bodyPr>
          <a:lstStyle/>
          <a:p>
            <a:r>
              <a:rPr lang="en-US" dirty="0"/>
              <a:t>	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932CA4-B82D-4862-92B0-77337934D6B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1135" y="12700"/>
            <a:ext cx="9185178" cy="665163"/>
          </a:xfrm>
        </p:spPr>
        <p:txBody>
          <a:bodyPr>
            <a:normAutofit/>
          </a:bodyPr>
          <a:lstStyle/>
          <a:p>
            <a:r>
              <a:rPr lang="en-US" sz="3200" dirty="0"/>
              <a:t>Sentiment Over Fall ‘17,’18, &amp; ‘19 Semesters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0EC92F2-C879-4B28-87B8-748DA12C2D6A}"/>
              </a:ext>
            </a:extLst>
          </p:cNvPr>
          <p:cNvGrpSpPr/>
          <p:nvPr/>
        </p:nvGrpSpPr>
        <p:grpSpPr>
          <a:xfrm>
            <a:off x="11034454" y="75131"/>
            <a:ext cx="1053732" cy="2222233"/>
            <a:chOff x="10880121" y="317727"/>
            <a:chExt cx="1053732" cy="2222233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0BC857A-0A7A-4153-87E9-CF42A225B8BB}"/>
                </a:ext>
              </a:extLst>
            </p:cNvPr>
            <p:cNvSpPr/>
            <p:nvPr/>
          </p:nvSpPr>
          <p:spPr>
            <a:xfrm>
              <a:off x="10880122" y="2065623"/>
              <a:ext cx="1053731" cy="47433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Conclusions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671B7CB5-E754-46E5-82F5-7C6DC6C92755}"/>
                </a:ext>
              </a:extLst>
            </p:cNvPr>
            <p:cNvSpPr/>
            <p:nvPr/>
          </p:nvSpPr>
          <p:spPr>
            <a:xfrm>
              <a:off x="10880121" y="1114336"/>
              <a:ext cx="1053731" cy="5438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Data</a:t>
              </a:r>
              <a:br>
                <a:rPr lang="en-US" sz="1000" dirty="0"/>
              </a:br>
              <a:r>
                <a:rPr lang="en-US" sz="1000" dirty="0"/>
                <a:t>Exploration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2823A53E-2DFB-4DFE-AB0B-18A90ED399A7}"/>
                </a:ext>
              </a:extLst>
            </p:cNvPr>
            <p:cNvSpPr/>
            <p:nvPr/>
          </p:nvSpPr>
          <p:spPr>
            <a:xfrm>
              <a:off x="10880121" y="630923"/>
              <a:ext cx="1053731" cy="5532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Data</a:t>
              </a:r>
              <a:br>
                <a:rPr lang="en-US" sz="1000" dirty="0"/>
              </a:br>
              <a:r>
                <a:rPr lang="en-US" sz="1000" dirty="0"/>
                <a:t>Preparation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7A53D158-A841-4D4B-836A-2840CF8A2D06}"/>
                </a:ext>
              </a:extLst>
            </p:cNvPr>
            <p:cNvSpPr/>
            <p:nvPr/>
          </p:nvSpPr>
          <p:spPr>
            <a:xfrm>
              <a:off x="10880122" y="317727"/>
              <a:ext cx="1053730" cy="39725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Collection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23760056-AD3E-4BC7-B104-A69EAC58FEAA}"/>
                </a:ext>
              </a:extLst>
            </p:cNvPr>
            <p:cNvSpPr/>
            <p:nvPr/>
          </p:nvSpPr>
          <p:spPr>
            <a:xfrm>
              <a:off x="10880122" y="1583493"/>
              <a:ext cx="1053731" cy="553214"/>
            </a:xfrm>
            <a:prstGeom prst="roundRect">
              <a:avLst/>
            </a:prstGeom>
            <a:solidFill>
              <a:srgbClr val="FF9F1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Data</a:t>
              </a:r>
              <a:br>
                <a:rPr lang="en-US" sz="1000" b="1" dirty="0"/>
              </a:br>
              <a:r>
                <a:rPr lang="en-US" sz="1000" b="1" dirty="0"/>
                <a:t>Analysis</a:t>
              </a:r>
            </a:p>
          </p:txBody>
        </p:sp>
      </p:grp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C02F676F-F699-447E-A0CD-EF3B59DE9D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0679"/>
            <a:ext cx="10859784" cy="610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1972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bird&#10;&#10;Description automatically generated">
            <a:extLst>
              <a:ext uri="{FF2B5EF4-FFF2-40B4-BE49-F238E27FC236}">
                <a16:creationId xmlns:a16="http://schemas.microsoft.com/office/drawing/2014/main" id="{C4DC1A18-C1EC-47DD-9607-F34B9533C3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73" y="771524"/>
            <a:ext cx="9225442" cy="5698067"/>
          </a:xfrm>
          <a:prstGeom prst="rect">
            <a:avLst/>
          </a:prstGeom>
        </p:spPr>
      </p:pic>
      <p:grpSp>
        <p:nvGrpSpPr>
          <p:cNvPr id="168" name="Group 106">
            <a:extLst>
              <a:ext uri="{FF2B5EF4-FFF2-40B4-BE49-F238E27FC236}">
                <a16:creationId xmlns:a16="http://schemas.microsoft.com/office/drawing/2014/main" id="{A5AFB369-4673-4727-A7CD-D86AFE0AE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8" name="Freeform 14">
              <a:extLst>
                <a:ext uri="{FF2B5EF4-FFF2-40B4-BE49-F238E27FC236}">
                  <a16:creationId xmlns:a16="http://schemas.microsoft.com/office/drawing/2014/main" id="{50709826-4D6B-4A97-8DB3-5DA166626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47263F58-6EE6-45B3-9BF2-C0BD5D30A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197CE03-EB81-4718-BEA1-C2D488961E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ectangle 23">
              <a:extLst>
                <a:ext uri="{FF2B5EF4-FFF2-40B4-BE49-F238E27FC236}">
                  <a16:creationId xmlns:a16="http://schemas.microsoft.com/office/drawing/2014/main" id="{A3451629-72D6-4E33-A99A-40FAF7445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2" name="Rectangle 25">
              <a:extLst>
                <a:ext uri="{FF2B5EF4-FFF2-40B4-BE49-F238E27FC236}">
                  <a16:creationId xmlns:a16="http://schemas.microsoft.com/office/drawing/2014/main" id="{E04F0FD4-BCD5-4435-A6B5-A2E69303B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3" name="Isosceles Triangle 112">
              <a:extLst>
                <a:ext uri="{FF2B5EF4-FFF2-40B4-BE49-F238E27FC236}">
                  <a16:creationId xmlns:a16="http://schemas.microsoft.com/office/drawing/2014/main" id="{DE110F09-1C81-4E73-B5E9-D857CD879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4" name="Rectangle 27">
              <a:extLst>
                <a:ext uri="{FF2B5EF4-FFF2-40B4-BE49-F238E27FC236}">
                  <a16:creationId xmlns:a16="http://schemas.microsoft.com/office/drawing/2014/main" id="{273A9C01-06BD-4E8E-8BBF-2E2A9ECF4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5" name="Rectangle 28">
              <a:extLst>
                <a:ext uri="{FF2B5EF4-FFF2-40B4-BE49-F238E27FC236}">
                  <a16:creationId xmlns:a16="http://schemas.microsoft.com/office/drawing/2014/main" id="{B206C9B2-27BE-4B6F-A4D0-485FBBEB5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6" name="Rectangle 29">
              <a:extLst>
                <a:ext uri="{FF2B5EF4-FFF2-40B4-BE49-F238E27FC236}">
                  <a16:creationId xmlns:a16="http://schemas.microsoft.com/office/drawing/2014/main" id="{2E7D673E-0C5C-4F2B-B46E-3E9286B9E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7" name="Isosceles Triangle 116">
              <a:extLst>
                <a:ext uri="{FF2B5EF4-FFF2-40B4-BE49-F238E27FC236}">
                  <a16:creationId xmlns:a16="http://schemas.microsoft.com/office/drawing/2014/main" id="{F0F78B34-9B26-4CA9-B8F0-B9638730F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400011B6-8E53-454C-9810-6F3FDF912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351" y="0"/>
            <a:ext cx="9787350" cy="859872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The 100 Most Used Words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7161232-A08A-4681-AEEF-3470A3C4D02B}"/>
              </a:ext>
            </a:extLst>
          </p:cNvPr>
          <p:cNvGrpSpPr/>
          <p:nvPr/>
        </p:nvGrpSpPr>
        <p:grpSpPr>
          <a:xfrm>
            <a:off x="11034454" y="75131"/>
            <a:ext cx="1053732" cy="2222233"/>
            <a:chOff x="10880121" y="317727"/>
            <a:chExt cx="1053732" cy="2222233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84EAF1C9-11F9-4AD0-8EF6-9AA3B85D0E0E}"/>
                </a:ext>
              </a:extLst>
            </p:cNvPr>
            <p:cNvSpPr/>
            <p:nvPr/>
          </p:nvSpPr>
          <p:spPr>
            <a:xfrm>
              <a:off x="10880122" y="2065623"/>
              <a:ext cx="1053731" cy="47433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Conclusions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F1F6BC44-1B43-4C68-AAC9-D6A2B7367937}"/>
                </a:ext>
              </a:extLst>
            </p:cNvPr>
            <p:cNvSpPr/>
            <p:nvPr/>
          </p:nvSpPr>
          <p:spPr>
            <a:xfrm>
              <a:off x="10880121" y="1114336"/>
              <a:ext cx="1053731" cy="5438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Data</a:t>
              </a:r>
              <a:br>
                <a:rPr lang="en-US" sz="1000" dirty="0"/>
              </a:br>
              <a:r>
                <a:rPr lang="en-US" sz="1000" dirty="0"/>
                <a:t>Exploration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8933EB62-0CAA-485C-8470-2E46CBB21908}"/>
                </a:ext>
              </a:extLst>
            </p:cNvPr>
            <p:cNvSpPr/>
            <p:nvPr/>
          </p:nvSpPr>
          <p:spPr>
            <a:xfrm>
              <a:off x="10880121" y="630923"/>
              <a:ext cx="1053731" cy="5532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Data</a:t>
              </a:r>
              <a:br>
                <a:rPr lang="en-US" sz="1000" dirty="0"/>
              </a:br>
              <a:r>
                <a:rPr lang="en-US" sz="1000" dirty="0"/>
                <a:t>Preparation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98C25380-D480-4EBC-8362-767E4F6B8C3B}"/>
                </a:ext>
              </a:extLst>
            </p:cNvPr>
            <p:cNvSpPr/>
            <p:nvPr/>
          </p:nvSpPr>
          <p:spPr>
            <a:xfrm>
              <a:off x="10880122" y="317727"/>
              <a:ext cx="1053730" cy="39725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Collection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3E27C329-C3A4-4BAD-96C6-0719513C86B7}"/>
                </a:ext>
              </a:extLst>
            </p:cNvPr>
            <p:cNvSpPr/>
            <p:nvPr/>
          </p:nvSpPr>
          <p:spPr>
            <a:xfrm>
              <a:off x="10880122" y="1583493"/>
              <a:ext cx="1053731" cy="553214"/>
            </a:xfrm>
            <a:prstGeom prst="roundRect">
              <a:avLst/>
            </a:prstGeom>
            <a:solidFill>
              <a:srgbClr val="FF9F1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Data</a:t>
              </a:r>
              <a:br>
                <a:rPr lang="en-US" sz="1000" b="1" dirty="0"/>
              </a:br>
              <a:r>
                <a:rPr lang="en-US" sz="1000" b="1" dirty="0"/>
                <a:t>Analysis</a:t>
              </a:r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0794032-FCD9-42DE-8FEB-EAE2AAB97848}"/>
              </a:ext>
            </a:extLst>
          </p:cNvPr>
          <p:cNvCxnSpPr>
            <a:cxnSpLocks/>
          </p:cNvCxnSpPr>
          <p:nvPr/>
        </p:nvCxnSpPr>
        <p:spPr>
          <a:xfrm flipV="1">
            <a:off x="7425267" y="3681413"/>
            <a:ext cx="4763557" cy="3176588"/>
          </a:xfrm>
          <a:prstGeom prst="line">
            <a:avLst/>
          </a:prstGeom>
          <a:ln w="19050">
            <a:solidFill>
              <a:srgbClr val="8FDA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 14">
            <a:extLst>
              <a:ext uri="{FF2B5EF4-FFF2-40B4-BE49-F238E27FC236}">
                <a16:creationId xmlns:a16="http://schemas.microsoft.com/office/drawing/2014/main" id="{60C4309D-BA2B-4105-ADF3-20D5C4B081C5}"/>
              </a:ext>
            </a:extLst>
          </p:cNvPr>
          <p:cNvSpPr/>
          <p:nvPr/>
        </p:nvSpPr>
        <p:spPr>
          <a:xfrm>
            <a:off x="-3176" y="-8467"/>
            <a:ext cx="863600" cy="5698067"/>
          </a:xfrm>
          <a:custGeom>
            <a:avLst/>
            <a:gdLst/>
            <a:ahLst/>
            <a:cxnLst/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rgbClr val="5FCBE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10E90C-5269-4719-9852-2FD34A7CD32A}"/>
              </a:ext>
            </a:extLst>
          </p:cNvPr>
          <p:cNvSpPr txBox="1"/>
          <p:nvPr/>
        </p:nvSpPr>
        <p:spPr>
          <a:xfrm>
            <a:off x="193581" y="6474912"/>
            <a:ext cx="1481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Frequency 47 - 284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683B7A-9881-446F-9211-972C80E40A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81" y="6130447"/>
            <a:ext cx="1333686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9434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38983-CE48-4B20-9316-12B0415E9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0"/>
            <a:ext cx="8596668" cy="1826581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90409-8316-494C-96EA-57B673668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826581"/>
            <a:ext cx="8596668" cy="3561267"/>
          </a:xfrm>
        </p:spPr>
        <p:txBody>
          <a:bodyPr/>
          <a:lstStyle/>
          <a:p>
            <a:r>
              <a:rPr lang="en-US" dirty="0"/>
              <a:t>- Overall sentiment is positive</a:t>
            </a:r>
          </a:p>
          <a:p>
            <a:r>
              <a:rPr lang="en-US" dirty="0"/>
              <a:t>- Sentiment will not change over time but has seasonal variation</a:t>
            </a:r>
          </a:p>
          <a:p>
            <a:r>
              <a:rPr lang="en-US" dirty="0"/>
              <a:t>- Variance is mostly in individual courses</a:t>
            </a:r>
          </a:p>
          <a:p>
            <a:r>
              <a:rPr lang="en-US" dirty="0"/>
              <a:t>- Summer is most negative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E481A0B-AD70-43BA-9F0B-E7F4F4D7C9C5}"/>
              </a:ext>
            </a:extLst>
          </p:cNvPr>
          <p:cNvGrpSpPr/>
          <p:nvPr/>
        </p:nvGrpSpPr>
        <p:grpSpPr>
          <a:xfrm>
            <a:off x="11034454" y="75131"/>
            <a:ext cx="1053732" cy="2222233"/>
            <a:chOff x="10880121" y="317727"/>
            <a:chExt cx="1053732" cy="2222233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4BAE95C-90D8-4DEA-9A7A-420B17D189B0}"/>
                </a:ext>
              </a:extLst>
            </p:cNvPr>
            <p:cNvSpPr/>
            <p:nvPr/>
          </p:nvSpPr>
          <p:spPr>
            <a:xfrm>
              <a:off x="10880122" y="1583493"/>
              <a:ext cx="1053731" cy="553214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Data</a:t>
              </a:r>
              <a:br>
                <a:rPr lang="en-US" sz="1000" dirty="0"/>
              </a:br>
              <a:r>
                <a:rPr lang="en-US" sz="1000" dirty="0"/>
                <a:t>Analysis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08DE47E-9C7C-44C5-BDF1-B7046BE150AD}"/>
                </a:ext>
              </a:extLst>
            </p:cNvPr>
            <p:cNvSpPr/>
            <p:nvPr/>
          </p:nvSpPr>
          <p:spPr>
            <a:xfrm>
              <a:off x="10880122" y="2065623"/>
              <a:ext cx="1053731" cy="474337"/>
            </a:xfrm>
            <a:prstGeom prst="roundRect">
              <a:avLst/>
            </a:prstGeom>
            <a:solidFill>
              <a:srgbClr val="FF9F1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Conclusions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00EE158-7E94-4675-95A7-CB9BB3310A59}"/>
                </a:ext>
              </a:extLst>
            </p:cNvPr>
            <p:cNvSpPr/>
            <p:nvPr/>
          </p:nvSpPr>
          <p:spPr>
            <a:xfrm>
              <a:off x="10880121" y="1114336"/>
              <a:ext cx="1053731" cy="5438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Data</a:t>
              </a:r>
              <a:br>
                <a:rPr lang="en-US" sz="1000" dirty="0"/>
              </a:br>
              <a:r>
                <a:rPr lang="en-US" sz="1000" dirty="0"/>
                <a:t>Exploration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F295CAA-77F8-459F-A268-FE161BD0D8F6}"/>
                </a:ext>
              </a:extLst>
            </p:cNvPr>
            <p:cNvSpPr/>
            <p:nvPr/>
          </p:nvSpPr>
          <p:spPr>
            <a:xfrm>
              <a:off x="10880121" y="630923"/>
              <a:ext cx="1053731" cy="5532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Data</a:t>
              </a:r>
              <a:br>
                <a:rPr lang="en-US" sz="1000" dirty="0"/>
              </a:br>
              <a:r>
                <a:rPr lang="en-US" sz="1000" dirty="0"/>
                <a:t>Preparation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636C1BB-F611-4C5A-A774-0C95E8B9CA93}"/>
                </a:ext>
              </a:extLst>
            </p:cNvPr>
            <p:cNvSpPr/>
            <p:nvPr/>
          </p:nvSpPr>
          <p:spPr>
            <a:xfrm>
              <a:off x="10880122" y="317727"/>
              <a:ext cx="1053730" cy="39725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Collection</a:t>
              </a: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DBC44407-8363-4F6F-9568-FD43F69E2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031" y="4029075"/>
            <a:ext cx="578167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405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38983-CE48-4B20-9316-12B0415E9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0"/>
            <a:ext cx="8596668" cy="1826581"/>
          </a:xfrm>
        </p:spPr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90409-8316-494C-96EA-57B673668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1826581"/>
            <a:ext cx="8596668" cy="3561267"/>
          </a:xfrm>
        </p:spPr>
        <p:txBody>
          <a:bodyPr/>
          <a:lstStyle/>
          <a:p>
            <a:r>
              <a:rPr lang="en-US" dirty="0"/>
              <a:t>- Real time sentiment analysis in each channel</a:t>
            </a:r>
          </a:p>
          <a:p>
            <a:r>
              <a:rPr lang="en-US" dirty="0"/>
              <a:t>- Professor involvement</a:t>
            </a:r>
          </a:p>
          <a:p>
            <a:r>
              <a:rPr lang="en-US" dirty="0"/>
              <a:t>- Continuation after I graduate</a:t>
            </a:r>
          </a:p>
        </p:txBody>
      </p:sp>
    </p:spTree>
    <p:extLst>
      <p:ext uri="{BB962C8B-B14F-4D97-AF65-F5344CB8AC3E}">
        <p14:creationId xmlns:p14="http://schemas.microsoft.com/office/powerpoint/2010/main" val="2014601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2D33F-45E5-415A-ABAB-5C9F99AA02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12065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Acknowledgements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F2C578-085E-4341-9A25-FD3CB4043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592" y="1671407"/>
            <a:ext cx="2614177" cy="261417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598862C-504C-412A-9728-CD581CF79689}"/>
              </a:ext>
            </a:extLst>
          </p:cNvPr>
          <p:cNvSpPr/>
          <p:nvPr/>
        </p:nvSpPr>
        <p:spPr>
          <a:xfrm>
            <a:off x="2680592" y="4285584"/>
            <a:ext cx="26141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333333"/>
                </a:solidFill>
              </a:rPr>
              <a:t>Dr. </a:t>
            </a:r>
            <a:r>
              <a:rPr lang="en-US" sz="1600" dirty="0"/>
              <a:t>Ermelinda G. </a:t>
            </a:r>
            <a:r>
              <a:rPr lang="en-US" sz="1600" dirty="0" err="1"/>
              <a:t>DeLaVina</a:t>
            </a:r>
            <a:endParaRPr lang="en-US" sz="16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1C53A48-3E01-495C-A47F-0CAC6E99B939}"/>
              </a:ext>
            </a:extLst>
          </p:cNvPr>
          <p:cNvSpPr/>
          <p:nvPr/>
        </p:nvSpPr>
        <p:spPr>
          <a:xfrm>
            <a:off x="6731000" y="4285584"/>
            <a:ext cx="21209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33333"/>
                </a:solidFill>
              </a:rPr>
              <a:t>Dr. </a:t>
            </a:r>
            <a:r>
              <a:rPr lang="en-US" sz="1600" dirty="0" err="1"/>
              <a:t>Dvijesh</a:t>
            </a:r>
            <a:r>
              <a:rPr lang="en-US" sz="1600" dirty="0"/>
              <a:t> J. Shastri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84EB16-37F2-42DA-B35E-280A61335E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000" y="1666273"/>
            <a:ext cx="2120900" cy="2619312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94317B91-E79A-4A78-B93D-10292656B1AC}"/>
              </a:ext>
            </a:extLst>
          </p:cNvPr>
          <p:cNvSpPr/>
          <p:nvPr/>
        </p:nvSpPr>
        <p:spPr>
          <a:xfrm>
            <a:off x="2381251" y="4975038"/>
            <a:ext cx="68675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333333"/>
                </a:solidFill>
              </a:rPr>
              <a:t>Armand </a:t>
            </a:r>
            <a:r>
              <a:rPr lang="en-US" dirty="0" err="1">
                <a:solidFill>
                  <a:srgbClr val="333333"/>
                </a:solidFill>
              </a:rPr>
              <a:t>Bendayan</a:t>
            </a:r>
            <a:r>
              <a:rPr lang="en-US" dirty="0">
                <a:solidFill>
                  <a:srgbClr val="333333"/>
                </a:solidFill>
              </a:rPr>
              <a:t>, Rebecca Crawford, </a:t>
            </a:r>
            <a:r>
              <a:rPr lang="en-US" dirty="0"/>
              <a:t>Siddhartha </a:t>
            </a:r>
            <a:r>
              <a:rPr lang="en-US" dirty="0" err="1"/>
              <a:t>Mamidanna</a:t>
            </a:r>
            <a:r>
              <a:rPr lang="en-US" dirty="0"/>
              <a:t>, </a:t>
            </a:r>
            <a:r>
              <a:rPr lang="en-US" dirty="0">
                <a:solidFill>
                  <a:srgbClr val="333333"/>
                </a:solidFill>
              </a:rPr>
              <a:t>Jennifer Schleicher, and all the users of my workspace.</a:t>
            </a:r>
            <a:endParaRPr lang="en-US" dirty="0"/>
          </a:p>
        </p:txBody>
      </p:sp>
      <p:sp>
        <p:nvSpPr>
          <p:cNvPr id="8" name="Freeform 14">
            <a:extLst>
              <a:ext uri="{FF2B5EF4-FFF2-40B4-BE49-F238E27FC236}">
                <a16:creationId xmlns:a16="http://schemas.microsoft.com/office/drawing/2014/main" id="{9EF2D38E-DF4F-4518-BD0B-79C850225007}"/>
              </a:ext>
            </a:extLst>
          </p:cNvPr>
          <p:cNvSpPr/>
          <p:nvPr/>
        </p:nvSpPr>
        <p:spPr>
          <a:xfrm>
            <a:off x="-3176" y="-8467"/>
            <a:ext cx="863600" cy="5698067"/>
          </a:xfrm>
          <a:custGeom>
            <a:avLst/>
            <a:gdLst/>
            <a:ahLst/>
            <a:cxnLst/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rgbClr val="5FCBE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B1BA92-51CD-4E2B-9D47-FE8C6D651F1C}"/>
              </a:ext>
            </a:extLst>
          </p:cNvPr>
          <p:cNvCxnSpPr>
            <a:cxnSpLocks/>
          </p:cNvCxnSpPr>
          <p:nvPr/>
        </p:nvCxnSpPr>
        <p:spPr>
          <a:xfrm flipV="1">
            <a:off x="7425267" y="3681413"/>
            <a:ext cx="4763557" cy="3176588"/>
          </a:xfrm>
          <a:prstGeom prst="line">
            <a:avLst/>
          </a:prstGeom>
          <a:ln w="19050">
            <a:solidFill>
              <a:srgbClr val="8FDA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203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9">
            <a:extLst>
              <a:ext uri="{FF2B5EF4-FFF2-40B4-BE49-F238E27FC236}">
                <a16:creationId xmlns:a16="http://schemas.microsoft.com/office/drawing/2014/main" id="{A5AFB369-4673-4727-A7CD-D86AFE0AE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50709826-4D6B-4A97-8DB3-5DA166626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7263F58-6EE6-45B3-9BF2-C0BD5D30A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197CE03-EB81-4718-BEA1-C2D488961E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A3451629-72D6-4E33-A99A-40FAF7445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E04F0FD4-BCD5-4435-A6B5-A2E69303B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E110F09-1C81-4E73-B5E9-D857CD879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273A9C01-06BD-4E8E-8BBF-2E2A9ECF4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B206C9B2-27BE-4B6F-A4D0-485FBBEB5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2E7D673E-0C5C-4F2B-B46E-3E9286B9E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0F78B34-9B26-4CA9-B8F0-B9638730F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Picture 4" descr="A picture containing bird&#10;&#10;Description automatically generated">
            <a:extLst>
              <a:ext uri="{FF2B5EF4-FFF2-40B4-BE49-F238E27FC236}">
                <a16:creationId xmlns:a16="http://schemas.microsoft.com/office/drawing/2014/main" id="{078C9DEF-E606-4CFE-8E54-A2E716CD9A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12415" b="2358"/>
          <a:stretch/>
        </p:blipFill>
        <p:spPr>
          <a:xfrm>
            <a:off x="-3175" y="533"/>
            <a:ext cx="12191999" cy="6857990"/>
          </a:xfrm>
          <a:prstGeom prst="rect">
            <a:avLst/>
          </a:prstGeom>
        </p:spPr>
      </p:pic>
      <p:sp>
        <p:nvSpPr>
          <p:cNvPr id="56" name="Isosceles Triangle 21">
            <a:extLst>
              <a:ext uri="{FF2B5EF4-FFF2-40B4-BE49-F238E27FC236}">
                <a16:creationId xmlns:a16="http://schemas.microsoft.com/office/drawing/2014/main" id="{948AE52C-AD58-4D7E-BBEC-741EA69A9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" name="Parallelogram 23">
            <a:extLst>
              <a:ext uri="{FF2B5EF4-FFF2-40B4-BE49-F238E27FC236}">
                <a16:creationId xmlns:a16="http://schemas.microsoft.com/office/drawing/2014/main" id="{EB3158C7-B011-4D27-BC9D-27EA5BE02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25">
            <a:extLst>
              <a:ext uri="{FF2B5EF4-FFF2-40B4-BE49-F238E27FC236}">
                <a16:creationId xmlns:a16="http://schemas.microsoft.com/office/drawing/2014/main" id="{7295AA18-FA8B-4B5D-9477-7F5F512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27">
            <a:extLst>
              <a:ext uri="{FF2B5EF4-FFF2-40B4-BE49-F238E27FC236}">
                <a16:creationId xmlns:a16="http://schemas.microsoft.com/office/drawing/2014/main" id="{5E377175-C211-4D7B-89F7-92406DBD7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7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23">
            <a:extLst>
              <a:ext uri="{FF2B5EF4-FFF2-40B4-BE49-F238E27FC236}">
                <a16:creationId xmlns:a16="http://schemas.microsoft.com/office/drawing/2014/main" id="{40EA1C2A-B332-4211-8479-EA99BC303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" name="Rectangle 25">
            <a:extLst>
              <a:ext uri="{FF2B5EF4-FFF2-40B4-BE49-F238E27FC236}">
                <a16:creationId xmlns:a16="http://schemas.microsoft.com/office/drawing/2014/main" id="{24A97CC0-C913-4A9C-B6E8-755C7D15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2" name="Isosceles Triangle 33">
            <a:extLst>
              <a:ext uri="{FF2B5EF4-FFF2-40B4-BE49-F238E27FC236}">
                <a16:creationId xmlns:a16="http://schemas.microsoft.com/office/drawing/2014/main" id="{9DFA36DF-98BD-46D3-A75B-97154DB4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7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2D33F-45E5-415A-ABAB-5C9F99AA0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589" y="2493251"/>
            <a:ext cx="3686491" cy="11094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/>
              <a:t>Questions?</a:t>
            </a:r>
          </a:p>
        </p:txBody>
      </p:sp>
      <p:sp>
        <p:nvSpPr>
          <p:cNvPr id="63" name="Rectangle 27">
            <a:extLst>
              <a:ext uri="{FF2B5EF4-FFF2-40B4-BE49-F238E27FC236}">
                <a16:creationId xmlns:a16="http://schemas.microsoft.com/office/drawing/2014/main" id="{D1D22F90-51DE-40F7-96EE-8E9894DF0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4" name="Rectangle 28">
            <a:extLst>
              <a:ext uri="{FF2B5EF4-FFF2-40B4-BE49-F238E27FC236}">
                <a16:creationId xmlns:a16="http://schemas.microsoft.com/office/drawing/2014/main" id="{F45D120E-4F36-4767-98FA-949993B8E1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Rectangle 29">
            <a:extLst>
              <a:ext uri="{FF2B5EF4-FFF2-40B4-BE49-F238E27FC236}">
                <a16:creationId xmlns:a16="http://schemas.microsoft.com/office/drawing/2014/main" id="{B541A2F0-1EDC-4D03-94AC-35BC742CE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6" name="Isosceles Triangle 41">
            <a:extLst>
              <a:ext uri="{FF2B5EF4-FFF2-40B4-BE49-F238E27FC236}">
                <a16:creationId xmlns:a16="http://schemas.microsoft.com/office/drawing/2014/main" id="{08CE2AE4-51CC-4060-8818-423BB07BF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70" y="3589871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984B53B-73A7-48DF-BF4A-0A1D4344AFEA}"/>
              </a:ext>
            </a:extLst>
          </p:cNvPr>
          <p:cNvSpPr/>
          <p:nvPr/>
        </p:nvSpPr>
        <p:spPr>
          <a:xfrm>
            <a:off x="2262000" y="1300372"/>
            <a:ext cx="2056557" cy="2047456"/>
          </a:xfrm>
          <a:prstGeom prst="ellipse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03B3CA-F889-4ADA-9CEE-A554BFBC9F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9217" y="2019300"/>
            <a:ext cx="178117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602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32CA4-B82D-4862-92B0-77337934D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2745"/>
            <a:ext cx="8596668" cy="1826581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727E5E-AA1E-49B4-B27A-54CA2BEA4FDB}"/>
              </a:ext>
            </a:extLst>
          </p:cNvPr>
          <p:cNvSpPr txBox="1">
            <a:spLocks/>
          </p:cNvSpPr>
          <p:nvPr/>
        </p:nvSpPr>
        <p:spPr>
          <a:xfrm>
            <a:off x="677333" y="1868156"/>
            <a:ext cx="10357121" cy="35007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- I began the channel in 2017 to provide students with a better way to communicate. </a:t>
            </a:r>
          </a:p>
          <a:p>
            <a:r>
              <a:rPr lang="en-US" dirty="0"/>
              <a:t>- I found the email system and lacking and had been using Slack outside of school.  </a:t>
            </a:r>
          </a:p>
          <a:p>
            <a:r>
              <a:rPr lang="en-US" dirty="0"/>
              <a:t>- I spent a significant amount of time trying to convince students to join.  </a:t>
            </a:r>
          </a:p>
          <a:p>
            <a:r>
              <a:rPr lang="en-US" dirty="0"/>
              <a:t>- I wanted to analyze the sentiment of messages posted in our Slack channel to attempt to infer useful conclusions from the data.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86F93D5-D1C9-4E80-B3DC-6B375F7F7308}"/>
              </a:ext>
            </a:extLst>
          </p:cNvPr>
          <p:cNvGrpSpPr/>
          <p:nvPr/>
        </p:nvGrpSpPr>
        <p:grpSpPr>
          <a:xfrm>
            <a:off x="11034454" y="75131"/>
            <a:ext cx="1053732" cy="2222233"/>
            <a:chOff x="10880121" y="317727"/>
            <a:chExt cx="1053732" cy="2222233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CEE2C78-D017-4B33-85F5-2E362E6B0FE9}"/>
                </a:ext>
              </a:extLst>
            </p:cNvPr>
            <p:cNvSpPr/>
            <p:nvPr/>
          </p:nvSpPr>
          <p:spPr>
            <a:xfrm>
              <a:off x="10880122" y="2065623"/>
              <a:ext cx="1053731" cy="47433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Conclusions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97A1F47-B9B0-4B0D-A719-97CEDE97B56C}"/>
                </a:ext>
              </a:extLst>
            </p:cNvPr>
            <p:cNvSpPr/>
            <p:nvPr/>
          </p:nvSpPr>
          <p:spPr>
            <a:xfrm>
              <a:off x="10880122" y="1583493"/>
              <a:ext cx="1053731" cy="5532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Data</a:t>
              </a:r>
              <a:br>
                <a:rPr lang="en-US" sz="1000" dirty="0"/>
              </a:br>
              <a:r>
                <a:rPr lang="en-US" sz="1000" dirty="0"/>
                <a:t>Analysis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308A021-9B2C-4B4D-8A22-7971A06DF616}"/>
                </a:ext>
              </a:extLst>
            </p:cNvPr>
            <p:cNvSpPr/>
            <p:nvPr/>
          </p:nvSpPr>
          <p:spPr>
            <a:xfrm>
              <a:off x="10880121" y="1114336"/>
              <a:ext cx="1053731" cy="5438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Data</a:t>
              </a:r>
              <a:br>
                <a:rPr lang="en-US" sz="1000" dirty="0"/>
              </a:br>
              <a:r>
                <a:rPr lang="en-US" sz="1000" dirty="0"/>
                <a:t>Exploration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F35F0BA-0362-4A23-B21A-2CC5A32F1D80}"/>
                </a:ext>
              </a:extLst>
            </p:cNvPr>
            <p:cNvSpPr/>
            <p:nvPr/>
          </p:nvSpPr>
          <p:spPr>
            <a:xfrm>
              <a:off x="10880121" y="630923"/>
              <a:ext cx="1053731" cy="5532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Data</a:t>
              </a:r>
              <a:br>
                <a:rPr lang="en-US" sz="1000" dirty="0"/>
              </a:br>
              <a:r>
                <a:rPr lang="en-US" sz="1000" dirty="0"/>
                <a:t>Preparation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821FA2A-C454-4D20-BCF8-E284C9D55146}"/>
                </a:ext>
              </a:extLst>
            </p:cNvPr>
            <p:cNvSpPr/>
            <p:nvPr/>
          </p:nvSpPr>
          <p:spPr>
            <a:xfrm>
              <a:off x="10880122" y="317727"/>
              <a:ext cx="1053730" cy="397253"/>
            </a:xfrm>
            <a:prstGeom prst="roundRect">
              <a:avLst/>
            </a:prstGeom>
            <a:solidFill>
              <a:srgbClr val="FF9F1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Collection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375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32CA4-B82D-4862-92B0-77337934D6B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44409" y="864804"/>
            <a:ext cx="8596313" cy="927100"/>
          </a:xfrm>
        </p:spPr>
        <p:txBody>
          <a:bodyPr>
            <a:normAutofit/>
          </a:bodyPr>
          <a:lstStyle/>
          <a:p>
            <a:r>
              <a:rPr lang="en-US" sz="4000" dirty="0"/>
              <a:t>Resources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AFB14A-CEF7-44B7-AE06-6D06F2EB9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44" y="2556429"/>
            <a:ext cx="2741536" cy="772711"/>
          </a:xfrm>
          <a:prstGeom prst="rect">
            <a:avLst/>
          </a:prstGeom>
        </p:spPr>
      </p:pic>
      <p:pic>
        <p:nvPicPr>
          <p:cNvPr id="1026" name="Picture 2" descr="Image result for python 3 logo">
            <a:extLst>
              <a:ext uri="{FF2B5EF4-FFF2-40B4-BE49-F238E27FC236}">
                <a16:creationId xmlns:a16="http://schemas.microsoft.com/office/drawing/2014/main" id="{D5ACD401-F861-4B1F-8268-ACBF07757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551" y="1572390"/>
            <a:ext cx="2447516" cy="2253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tableau logo transparent">
            <a:extLst>
              <a:ext uri="{FF2B5EF4-FFF2-40B4-BE49-F238E27FC236}">
                <a16:creationId xmlns:a16="http://schemas.microsoft.com/office/drawing/2014/main" id="{669678D8-DFE6-4A7B-B8CB-774752B5E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6296" y="2060649"/>
            <a:ext cx="4697990" cy="176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Striped Right 8">
            <a:extLst>
              <a:ext uri="{FF2B5EF4-FFF2-40B4-BE49-F238E27FC236}">
                <a16:creationId xmlns:a16="http://schemas.microsoft.com/office/drawing/2014/main" id="{C19BBD34-781F-4139-B43D-303B8228E99F}"/>
              </a:ext>
            </a:extLst>
          </p:cNvPr>
          <p:cNvSpPr/>
          <p:nvPr/>
        </p:nvSpPr>
        <p:spPr>
          <a:xfrm>
            <a:off x="3286666" y="2835524"/>
            <a:ext cx="681133" cy="21453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Striped Right 10">
            <a:extLst>
              <a:ext uri="{FF2B5EF4-FFF2-40B4-BE49-F238E27FC236}">
                <a16:creationId xmlns:a16="http://schemas.microsoft.com/office/drawing/2014/main" id="{5077A349-CF72-46BC-8E2F-908965FD643E}"/>
              </a:ext>
            </a:extLst>
          </p:cNvPr>
          <p:cNvSpPr/>
          <p:nvPr/>
        </p:nvSpPr>
        <p:spPr>
          <a:xfrm>
            <a:off x="6544873" y="2835522"/>
            <a:ext cx="681133" cy="214531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16D1805-55B3-4DCC-AB96-851A12810614}"/>
              </a:ext>
            </a:extLst>
          </p:cNvPr>
          <p:cNvGrpSpPr/>
          <p:nvPr/>
        </p:nvGrpSpPr>
        <p:grpSpPr>
          <a:xfrm>
            <a:off x="3728726" y="4832552"/>
            <a:ext cx="3027681" cy="1727178"/>
            <a:chOff x="3512312" y="4139471"/>
            <a:chExt cx="3027681" cy="1727178"/>
          </a:xfrm>
        </p:grpSpPr>
        <p:pic>
          <p:nvPicPr>
            <p:cNvPr id="2050" name="Picture 2" descr="Wallpapers ID:65223">
              <a:extLst>
                <a:ext uri="{FF2B5EF4-FFF2-40B4-BE49-F238E27FC236}">
                  <a16:creationId xmlns:a16="http://schemas.microsoft.com/office/drawing/2014/main" id="{BD2DB20D-D7C1-44D2-B8F0-CFDF9D6C06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1899" y="4139471"/>
              <a:ext cx="2707540" cy="1692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FDB1C0C-4A93-473E-BB30-496630675290}"/>
                </a:ext>
              </a:extLst>
            </p:cNvPr>
            <p:cNvSpPr/>
            <p:nvPr/>
          </p:nvSpPr>
          <p:spPr>
            <a:xfrm>
              <a:off x="3512312" y="5158763"/>
              <a:ext cx="3027681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000" b="1" dirty="0">
                  <a:ln w="34925"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V.A.D.E.R.</a:t>
              </a:r>
            </a:p>
          </p:txBody>
        </p:sp>
      </p:grpSp>
      <p:sp>
        <p:nvSpPr>
          <p:cNvPr id="12" name="Arrow: Up-Down 11">
            <a:extLst>
              <a:ext uri="{FF2B5EF4-FFF2-40B4-BE49-F238E27FC236}">
                <a16:creationId xmlns:a16="http://schemas.microsoft.com/office/drawing/2014/main" id="{DE098B2B-636B-4D56-B5FE-F922FB7CCBF2}"/>
              </a:ext>
            </a:extLst>
          </p:cNvPr>
          <p:cNvSpPr/>
          <p:nvPr/>
        </p:nvSpPr>
        <p:spPr>
          <a:xfrm>
            <a:off x="5027718" y="3824924"/>
            <a:ext cx="214849" cy="78676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6E09E38-D5E2-447F-A6E6-130D7281A315}"/>
              </a:ext>
            </a:extLst>
          </p:cNvPr>
          <p:cNvGrpSpPr/>
          <p:nvPr/>
        </p:nvGrpSpPr>
        <p:grpSpPr>
          <a:xfrm>
            <a:off x="11034454" y="75131"/>
            <a:ext cx="1053732" cy="2222233"/>
            <a:chOff x="10880121" y="317727"/>
            <a:chExt cx="1053732" cy="2222233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9B05155E-4E85-445F-910F-083DFB2F088F}"/>
                </a:ext>
              </a:extLst>
            </p:cNvPr>
            <p:cNvSpPr/>
            <p:nvPr/>
          </p:nvSpPr>
          <p:spPr>
            <a:xfrm>
              <a:off x="10880122" y="2065623"/>
              <a:ext cx="1053731" cy="47433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Conclusions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C0745EC8-31D2-4292-A6C3-978C1D7F24E3}"/>
                </a:ext>
              </a:extLst>
            </p:cNvPr>
            <p:cNvSpPr/>
            <p:nvPr/>
          </p:nvSpPr>
          <p:spPr>
            <a:xfrm>
              <a:off x="10880122" y="1583493"/>
              <a:ext cx="1053731" cy="5532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Data</a:t>
              </a:r>
              <a:br>
                <a:rPr lang="en-US" sz="1000" dirty="0"/>
              </a:br>
              <a:r>
                <a:rPr lang="en-US" sz="1000" dirty="0"/>
                <a:t>Analysis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85B3084A-E429-44B1-8969-5D19FE11C2EF}"/>
                </a:ext>
              </a:extLst>
            </p:cNvPr>
            <p:cNvSpPr/>
            <p:nvPr/>
          </p:nvSpPr>
          <p:spPr>
            <a:xfrm>
              <a:off x="10880121" y="1114336"/>
              <a:ext cx="1053731" cy="5438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Data</a:t>
              </a:r>
              <a:br>
                <a:rPr lang="en-US" sz="1000" dirty="0"/>
              </a:br>
              <a:r>
                <a:rPr lang="en-US" sz="1000" dirty="0"/>
                <a:t>Exploration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5B568378-6950-4553-A844-A10020253CDF}"/>
                </a:ext>
              </a:extLst>
            </p:cNvPr>
            <p:cNvSpPr/>
            <p:nvPr/>
          </p:nvSpPr>
          <p:spPr>
            <a:xfrm>
              <a:off x="10880121" y="630923"/>
              <a:ext cx="1053731" cy="5532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Data</a:t>
              </a:r>
              <a:br>
                <a:rPr lang="en-US" sz="1000" dirty="0"/>
              </a:br>
              <a:r>
                <a:rPr lang="en-US" sz="1000" dirty="0"/>
                <a:t>Preparation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7FB47B8E-3186-4A15-85DD-F8BF54B3F3A6}"/>
                </a:ext>
              </a:extLst>
            </p:cNvPr>
            <p:cNvSpPr/>
            <p:nvPr/>
          </p:nvSpPr>
          <p:spPr>
            <a:xfrm>
              <a:off x="10880122" y="317727"/>
              <a:ext cx="1053730" cy="397253"/>
            </a:xfrm>
            <a:prstGeom prst="roundRect">
              <a:avLst/>
            </a:prstGeom>
            <a:solidFill>
              <a:srgbClr val="FF9F1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Collection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85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9F36835-591A-47C8-B622-9E4C357E75FE}"/>
              </a:ext>
            </a:extLst>
          </p:cNvPr>
          <p:cNvSpPr txBox="1">
            <a:spLocks/>
          </p:cNvSpPr>
          <p:nvPr/>
        </p:nvSpPr>
        <p:spPr>
          <a:xfrm>
            <a:off x="677335" y="1583504"/>
            <a:ext cx="8596668" cy="104124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- Slack channel in operation since December 3, 2017, two years of data.</a:t>
            </a:r>
          </a:p>
          <a:p>
            <a:r>
              <a:rPr lang="en-US" dirty="0"/>
              <a:t>- Data exports as several hundred .json files with a file for each day a message is posted.</a:t>
            </a:r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390AC10-F2EE-4020-A929-121AE7B560E6}"/>
              </a:ext>
            </a:extLst>
          </p:cNvPr>
          <p:cNvGrpSpPr/>
          <p:nvPr/>
        </p:nvGrpSpPr>
        <p:grpSpPr>
          <a:xfrm>
            <a:off x="11034454" y="75131"/>
            <a:ext cx="1053732" cy="2222233"/>
            <a:chOff x="10880121" y="317727"/>
            <a:chExt cx="1053732" cy="2222233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9A6C70F2-1317-4E24-875D-5F39D4F1B325}"/>
                </a:ext>
              </a:extLst>
            </p:cNvPr>
            <p:cNvSpPr/>
            <p:nvPr/>
          </p:nvSpPr>
          <p:spPr>
            <a:xfrm>
              <a:off x="10880122" y="2065623"/>
              <a:ext cx="1053731" cy="47433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Conclusions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70806119-4DCC-4B79-ACF8-5A80A378CC1B}"/>
                </a:ext>
              </a:extLst>
            </p:cNvPr>
            <p:cNvSpPr/>
            <p:nvPr/>
          </p:nvSpPr>
          <p:spPr>
            <a:xfrm>
              <a:off x="10880122" y="1583493"/>
              <a:ext cx="1053731" cy="5532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Data</a:t>
              </a:r>
              <a:br>
                <a:rPr lang="en-US" sz="1000" dirty="0"/>
              </a:br>
              <a:r>
                <a:rPr lang="en-US" sz="1000" dirty="0"/>
                <a:t>Analysis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CB271D97-06BB-47F3-A401-0EA7EAF83656}"/>
                </a:ext>
              </a:extLst>
            </p:cNvPr>
            <p:cNvSpPr/>
            <p:nvPr/>
          </p:nvSpPr>
          <p:spPr>
            <a:xfrm>
              <a:off x="10880121" y="1114336"/>
              <a:ext cx="1053731" cy="5438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Data</a:t>
              </a:r>
              <a:br>
                <a:rPr lang="en-US" sz="1000" dirty="0"/>
              </a:br>
              <a:r>
                <a:rPr lang="en-US" sz="1000" dirty="0"/>
                <a:t>Exploration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543533B2-3F72-4CBE-AFD8-0FD5C5E1C506}"/>
                </a:ext>
              </a:extLst>
            </p:cNvPr>
            <p:cNvSpPr/>
            <p:nvPr/>
          </p:nvSpPr>
          <p:spPr>
            <a:xfrm>
              <a:off x="10880121" y="630923"/>
              <a:ext cx="1053731" cy="5532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Data</a:t>
              </a:r>
              <a:br>
                <a:rPr lang="en-US" sz="1000" dirty="0"/>
              </a:br>
              <a:r>
                <a:rPr lang="en-US" sz="1000" dirty="0"/>
                <a:t>Preparation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D316BFF0-8CF1-4520-9C84-0973A8F99FF6}"/>
                </a:ext>
              </a:extLst>
            </p:cNvPr>
            <p:cNvSpPr/>
            <p:nvPr/>
          </p:nvSpPr>
          <p:spPr>
            <a:xfrm>
              <a:off x="10880122" y="317727"/>
              <a:ext cx="1053730" cy="397253"/>
            </a:xfrm>
            <a:prstGeom prst="roundRect">
              <a:avLst/>
            </a:prstGeom>
            <a:solidFill>
              <a:srgbClr val="FF9F1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Collection</a:t>
              </a:r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86D16A02-E965-4928-BF34-4EDAC83434AA}"/>
              </a:ext>
            </a:extLst>
          </p:cNvPr>
          <p:cNvSpPr txBox="1">
            <a:spLocks/>
          </p:cNvSpPr>
          <p:nvPr/>
        </p:nvSpPr>
        <p:spPr>
          <a:xfrm>
            <a:off x="677335" y="782223"/>
            <a:ext cx="8596668" cy="85899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/>
              <a:t>Getting the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C3DB9E-8DBD-42D4-86E6-1E4A1EC1C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9748" y="2408702"/>
            <a:ext cx="3834256" cy="431459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3F7090B-5CF5-4B20-997E-B975FE2BD0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5" y="3805918"/>
            <a:ext cx="426720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94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9F36835-591A-47C8-B622-9E4C357E75FE}"/>
              </a:ext>
            </a:extLst>
          </p:cNvPr>
          <p:cNvSpPr txBox="1">
            <a:spLocks/>
          </p:cNvSpPr>
          <p:nvPr/>
        </p:nvSpPr>
        <p:spPr>
          <a:xfrm>
            <a:off x="677335" y="1779448"/>
            <a:ext cx="8596668" cy="14209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- Started slow in first semester</a:t>
            </a:r>
          </a:p>
          <a:p>
            <a:r>
              <a:rPr lang="en-US" dirty="0"/>
              <a:t>- Spikes at beginning of semesters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9314D7-EE95-48A4-AE3E-CC0D63288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5" y="3091627"/>
            <a:ext cx="8409515" cy="3606686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390AC10-F2EE-4020-A929-121AE7B560E6}"/>
              </a:ext>
            </a:extLst>
          </p:cNvPr>
          <p:cNvGrpSpPr/>
          <p:nvPr/>
        </p:nvGrpSpPr>
        <p:grpSpPr>
          <a:xfrm>
            <a:off x="11034454" y="75131"/>
            <a:ext cx="1053732" cy="2222233"/>
            <a:chOff x="10880121" y="317727"/>
            <a:chExt cx="1053732" cy="2222233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9A6C70F2-1317-4E24-875D-5F39D4F1B325}"/>
                </a:ext>
              </a:extLst>
            </p:cNvPr>
            <p:cNvSpPr/>
            <p:nvPr/>
          </p:nvSpPr>
          <p:spPr>
            <a:xfrm>
              <a:off x="10880122" y="2065623"/>
              <a:ext cx="1053731" cy="47433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Conclusions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70806119-4DCC-4B79-ACF8-5A80A378CC1B}"/>
                </a:ext>
              </a:extLst>
            </p:cNvPr>
            <p:cNvSpPr/>
            <p:nvPr/>
          </p:nvSpPr>
          <p:spPr>
            <a:xfrm>
              <a:off x="10880122" y="1583493"/>
              <a:ext cx="1053731" cy="5532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Data</a:t>
              </a:r>
              <a:br>
                <a:rPr lang="en-US" sz="1000" dirty="0"/>
              </a:br>
              <a:r>
                <a:rPr lang="en-US" sz="1000" dirty="0"/>
                <a:t>Analysis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CB271D97-06BB-47F3-A401-0EA7EAF83656}"/>
                </a:ext>
              </a:extLst>
            </p:cNvPr>
            <p:cNvSpPr/>
            <p:nvPr/>
          </p:nvSpPr>
          <p:spPr>
            <a:xfrm>
              <a:off x="10880121" y="1114336"/>
              <a:ext cx="1053731" cy="5438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Data</a:t>
              </a:r>
              <a:br>
                <a:rPr lang="en-US" sz="1000" dirty="0"/>
              </a:br>
              <a:r>
                <a:rPr lang="en-US" sz="1000" dirty="0"/>
                <a:t>Exploration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543533B2-3F72-4CBE-AFD8-0FD5C5E1C506}"/>
                </a:ext>
              </a:extLst>
            </p:cNvPr>
            <p:cNvSpPr/>
            <p:nvPr/>
          </p:nvSpPr>
          <p:spPr>
            <a:xfrm>
              <a:off x="10880121" y="630923"/>
              <a:ext cx="1053731" cy="5532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Data</a:t>
              </a:r>
              <a:br>
                <a:rPr lang="en-US" sz="1000" dirty="0"/>
              </a:br>
              <a:r>
                <a:rPr lang="en-US" sz="1000" dirty="0"/>
                <a:t>Preparation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D316BFF0-8CF1-4520-9C84-0973A8F99FF6}"/>
                </a:ext>
              </a:extLst>
            </p:cNvPr>
            <p:cNvSpPr/>
            <p:nvPr/>
          </p:nvSpPr>
          <p:spPr>
            <a:xfrm>
              <a:off x="10880122" y="317727"/>
              <a:ext cx="1053730" cy="397253"/>
            </a:xfrm>
            <a:prstGeom prst="roundRect">
              <a:avLst/>
            </a:prstGeom>
            <a:solidFill>
              <a:srgbClr val="FF9F1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Collection</a:t>
              </a:r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86D16A02-E965-4928-BF34-4EDAC83434AA}"/>
              </a:ext>
            </a:extLst>
          </p:cNvPr>
          <p:cNvSpPr txBox="1">
            <a:spLocks/>
          </p:cNvSpPr>
          <p:nvPr/>
        </p:nvSpPr>
        <p:spPr>
          <a:xfrm>
            <a:off x="677335" y="987499"/>
            <a:ext cx="8596668" cy="85899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/>
              <a:t>Interesting Observations </a:t>
            </a:r>
          </a:p>
        </p:txBody>
      </p:sp>
    </p:spTree>
    <p:extLst>
      <p:ext uri="{BB962C8B-B14F-4D97-AF65-F5344CB8AC3E}">
        <p14:creationId xmlns:p14="http://schemas.microsoft.com/office/powerpoint/2010/main" val="77051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32CA4-B82D-4862-92B0-77337934D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2745"/>
            <a:ext cx="8596668" cy="1826581"/>
          </a:xfrm>
        </p:spPr>
        <p:txBody>
          <a:bodyPr/>
          <a:lstStyle/>
          <a:p>
            <a:r>
              <a:rPr lang="en-US" dirty="0"/>
              <a:t>Data Pre-processing: Python vs R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984001A-4298-45E0-913E-F65804048F51}"/>
              </a:ext>
            </a:extLst>
          </p:cNvPr>
          <p:cNvGrpSpPr/>
          <p:nvPr/>
        </p:nvGrpSpPr>
        <p:grpSpPr>
          <a:xfrm>
            <a:off x="11034454" y="75131"/>
            <a:ext cx="1053732" cy="2222233"/>
            <a:chOff x="10880121" y="317727"/>
            <a:chExt cx="1053732" cy="2222233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CEAF3E3A-7804-4216-AB73-9B5BC32B0D29}"/>
                </a:ext>
              </a:extLst>
            </p:cNvPr>
            <p:cNvSpPr/>
            <p:nvPr/>
          </p:nvSpPr>
          <p:spPr>
            <a:xfrm>
              <a:off x="10880122" y="2065623"/>
              <a:ext cx="1053731" cy="47433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Conclusions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B864561A-2F39-4C7C-8AE9-7B27CFB73078}"/>
                </a:ext>
              </a:extLst>
            </p:cNvPr>
            <p:cNvSpPr/>
            <p:nvPr/>
          </p:nvSpPr>
          <p:spPr>
            <a:xfrm>
              <a:off x="10880122" y="1583493"/>
              <a:ext cx="1053731" cy="5532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Data</a:t>
              </a:r>
              <a:br>
                <a:rPr lang="en-US" sz="1000" dirty="0"/>
              </a:br>
              <a:r>
                <a:rPr lang="en-US" sz="1000" dirty="0"/>
                <a:t>Analysis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F9388EB0-4BEA-4274-AD63-8FE65864BE60}"/>
                </a:ext>
              </a:extLst>
            </p:cNvPr>
            <p:cNvSpPr/>
            <p:nvPr/>
          </p:nvSpPr>
          <p:spPr>
            <a:xfrm>
              <a:off x="10880121" y="1114336"/>
              <a:ext cx="1053731" cy="5438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Data</a:t>
              </a:r>
              <a:br>
                <a:rPr lang="en-US" sz="1000" dirty="0"/>
              </a:br>
              <a:r>
                <a:rPr lang="en-US" sz="1000" dirty="0"/>
                <a:t>Exploration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A59A2B7D-77D7-4193-992E-473D912088D6}"/>
                </a:ext>
              </a:extLst>
            </p:cNvPr>
            <p:cNvSpPr/>
            <p:nvPr/>
          </p:nvSpPr>
          <p:spPr>
            <a:xfrm>
              <a:off x="10880122" y="317727"/>
              <a:ext cx="1053730" cy="39725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Collection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927D9FD-C423-4E90-9CC4-87EF4FF3D8D1}"/>
                </a:ext>
              </a:extLst>
            </p:cNvPr>
            <p:cNvSpPr/>
            <p:nvPr/>
          </p:nvSpPr>
          <p:spPr>
            <a:xfrm>
              <a:off x="10880121" y="630923"/>
              <a:ext cx="1053731" cy="553214"/>
            </a:xfrm>
            <a:prstGeom prst="roundRect">
              <a:avLst/>
            </a:prstGeom>
            <a:solidFill>
              <a:srgbClr val="FF9F1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Data</a:t>
              </a:r>
              <a:br>
                <a:rPr lang="en-US" sz="1000" b="1" dirty="0"/>
              </a:br>
              <a:r>
                <a:rPr lang="en-US" sz="1000" b="1" dirty="0"/>
                <a:t>Preparation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7491A25-3891-4373-952B-61F92A6C99F0}"/>
              </a:ext>
            </a:extLst>
          </p:cNvPr>
          <p:cNvSpPr txBox="1"/>
          <p:nvPr/>
        </p:nvSpPr>
        <p:spPr>
          <a:xfrm>
            <a:off x="1175657" y="3071680"/>
            <a:ext cx="37392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More flexible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More native text tools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V.A.D.E.R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353117-0E3A-4846-8A55-557C06D7071F}"/>
              </a:ext>
            </a:extLst>
          </p:cNvPr>
          <p:cNvSpPr txBox="1"/>
          <p:nvPr/>
        </p:nvSpPr>
        <p:spPr>
          <a:xfrm>
            <a:off x="4975669" y="3093525"/>
            <a:ext cx="37392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dirty="0"/>
          </a:p>
          <a:p>
            <a:pPr algn="ctr"/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More knowledge</a:t>
            </a:r>
          </a:p>
          <a:p>
            <a:pPr marL="285750" indent="-285750">
              <a:buFontTx/>
              <a:buChar char="-"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Faster overall</a:t>
            </a:r>
          </a:p>
          <a:p>
            <a:endParaRPr lang="en-US" sz="2400" dirty="0"/>
          </a:p>
        </p:txBody>
      </p:sp>
      <p:pic>
        <p:nvPicPr>
          <p:cNvPr id="1028" name="Picture 4" descr="R">
            <a:extLst>
              <a:ext uri="{FF2B5EF4-FFF2-40B4-BE49-F238E27FC236}">
                <a16:creationId xmlns:a16="http://schemas.microsoft.com/office/drawing/2014/main" id="{3AC1E6AF-0535-4A49-9E67-160E85F69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2076994"/>
            <a:ext cx="19050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Image result for python 3 logo">
            <a:extLst>
              <a:ext uri="{FF2B5EF4-FFF2-40B4-BE49-F238E27FC236}">
                <a16:creationId xmlns:a16="http://schemas.microsoft.com/office/drawing/2014/main" id="{6F2AF41B-6F77-4A64-B52F-2AF6D7EC6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778" y="1938337"/>
            <a:ext cx="1905000" cy="1753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469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32CA4-B82D-4862-92B0-77337934D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2745"/>
            <a:ext cx="8596668" cy="1826581"/>
          </a:xfrm>
        </p:spPr>
        <p:txBody>
          <a:bodyPr/>
          <a:lstStyle/>
          <a:p>
            <a:r>
              <a:rPr lang="en-US" dirty="0"/>
              <a:t>Data Pre-processing: Anonymization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E4101-069B-4C4A-AD6B-AE4066928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2037632"/>
            <a:ext cx="8771466" cy="4142831"/>
          </a:xfrm>
        </p:spPr>
        <p:txBody>
          <a:bodyPr>
            <a:normAutofit/>
          </a:bodyPr>
          <a:lstStyle/>
          <a:p>
            <a:r>
              <a:rPr lang="en-US" dirty="0"/>
              <a:t>- Removing personally identifiable information</a:t>
            </a:r>
          </a:p>
          <a:p>
            <a:r>
              <a:rPr lang="en-US" dirty="0"/>
              <a:t>	- Remove “</a:t>
            </a:r>
            <a:r>
              <a:rPr lang="en-US" dirty="0" err="1"/>
              <a:t>user_profile</a:t>
            </a:r>
            <a:r>
              <a:rPr lang="en-US" dirty="0"/>
              <a:t>” tree that contains names</a:t>
            </a:r>
          </a:p>
          <a:p>
            <a:r>
              <a:rPr lang="en-US" dirty="0"/>
              <a:t>	- All other places use unique user id</a:t>
            </a:r>
          </a:p>
          <a:p>
            <a:r>
              <a:rPr lang="en-US" dirty="0"/>
              <a:t>- Don’t break the JSON structure</a:t>
            </a:r>
          </a:p>
          <a:p>
            <a:r>
              <a:rPr lang="en-US" dirty="0"/>
              <a:t>- Flatten file structure (28 folders to one)</a:t>
            </a:r>
          </a:p>
          <a:p>
            <a:endParaRPr lang="en-US" dirty="0"/>
          </a:p>
          <a:p>
            <a:endParaRPr lang="en-US" sz="2200" dirty="0"/>
          </a:p>
          <a:p>
            <a:r>
              <a:rPr lang="en-US" sz="2200" dirty="0"/>
              <a:t>I used a separate script to preprocess the data from Slack and remove all personally identifiable information.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63878B-CFE2-46A9-BA13-041788055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3379" y="2045753"/>
            <a:ext cx="2809875" cy="2752725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0984001A-4298-45E0-913E-F65804048F51}"/>
              </a:ext>
            </a:extLst>
          </p:cNvPr>
          <p:cNvGrpSpPr/>
          <p:nvPr/>
        </p:nvGrpSpPr>
        <p:grpSpPr>
          <a:xfrm>
            <a:off x="11034454" y="75131"/>
            <a:ext cx="1053732" cy="2222233"/>
            <a:chOff x="10880121" y="317727"/>
            <a:chExt cx="1053732" cy="2222233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CEAF3E3A-7804-4216-AB73-9B5BC32B0D29}"/>
                </a:ext>
              </a:extLst>
            </p:cNvPr>
            <p:cNvSpPr/>
            <p:nvPr/>
          </p:nvSpPr>
          <p:spPr>
            <a:xfrm>
              <a:off x="10880122" y="2065623"/>
              <a:ext cx="1053731" cy="47433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Conclusions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B864561A-2F39-4C7C-8AE9-7B27CFB73078}"/>
                </a:ext>
              </a:extLst>
            </p:cNvPr>
            <p:cNvSpPr/>
            <p:nvPr/>
          </p:nvSpPr>
          <p:spPr>
            <a:xfrm>
              <a:off x="10880122" y="1583493"/>
              <a:ext cx="1053731" cy="5532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Data</a:t>
              </a:r>
              <a:br>
                <a:rPr lang="en-US" sz="1000" dirty="0"/>
              </a:br>
              <a:r>
                <a:rPr lang="en-US" sz="1000" dirty="0"/>
                <a:t>Analysis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F9388EB0-4BEA-4274-AD63-8FE65864BE60}"/>
                </a:ext>
              </a:extLst>
            </p:cNvPr>
            <p:cNvSpPr/>
            <p:nvPr/>
          </p:nvSpPr>
          <p:spPr>
            <a:xfrm>
              <a:off x="10880121" y="1114336"/>
              <a:ext cx="1053731" cy="5438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Data</a:t>
              </a:r>
              <a:br>
                <a:rPr lang="en-US" sz="1000" dirty="0"/>
              </a:br>
              <a:r>
                <a:rPr lang="en-US" sz="1000" dirty="0"/>
                <a:t>Exploration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A59A2B7D-77D7-4193-992E-473D912088D6}"/>
                </a:ext>
              </a:extLst>
            </p:cNvPr>
            <p:cNvSpPr/>
            <p:nvPr/>
          </p:nvSpPr>
          <p:spPr>
            <a:xfrm>
              <a:off x="10880122" y="317727"/>
              <a:ext cx="1053730" cy="39725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Collection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927D9FD-C423-4E90-9CC4-87EF4FF3D8D1}"/>
                </a:ext>
              </a:extLst>
            </p:cNvPr>
            <p:cNvSpPr/>
            <p:nvPr/>
          </p:nvSpPr>
          <p:spPr>
            <a:xfrm>
              <a:off x="10880121" y="630923"/>
              <a:ext cx="1053731" cy="553214"/>
            </a:xfrm>
            <a:prstGeom prst="roundRect">
              <a:avLst/>
            </a:prstGeom>
            <a:solidFill>
              <a:srgbClr val="FF9F1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Data</a:t>
              </a:r>
              <a:br>
                <a:rPr lang="en-US" sz="1000" b="1" dirty="0"/>
              </a:br>
              <a:r>
                <a:rPr lang="en-US" sz="1000" b="1" dirty="0"/>
                <a:t>Preparation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5B02111D-191C-4271-8796-9272FE6E9F6D}"/>
              </a:ext>
            </a:extLst>
          </p:cNvPr>
          <p:cNvSpPr/>
          <p:nvPr/>
        </p:nvSpPr>
        <p:spPr>
          <a:xfrm>
            <a:off x="7892716" y="2901819"/>
            <a:ext cx="2790538" cy="1708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A11B25-A880-442C-85F9-65163896D501}"/>
              </a:ext>
            </a:extLst>
          </p:cNvPr>
          <p:cNvSpPr/>
          <p:nvPr/>
        </p:nvSpPr>
        <p:spPr>
          <a:xfrm>
            <a:off x="8556171" y="2045753"/>
            <a:ext cx="717832" cy="127070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E21F6D-5DDC-4D88-8646-D0B7D4DE4814}"/>
              </a:ext>
            </a:extLst>
          </p:cNvPr>
          <p:cNvSpPr/>
          <p:nvPr/>
        </p:nvSpPr>
        <p:spPr>
          <a:xfrm>
            <a:off x="9872212" y="2681211"/>
            <a:ext cx="193815" cy="433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444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32CA4-B82D-4862-92B0-77337934D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2745"/>
            <a:ext cx="8596668" cy="1826581"/>
          </a:xfrm>
        </p:spPr>
        <p:txBody>
          <a:bodyPr/>
          <a:lstStyle/>
          <a:p>
            <a:r>
              <a:rPr lang="en-US" dirty="0"/>
              <a:t>Data Pre-processing: Data Cleaning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E4101-069B-4C4A-AD6B-AE4066928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2037632"/>
            <a:ext cx="8158755" cy="4142831"/>
          </a:xfrm>
        </p:spPr>
        <p:txBody>
          <a:bodyPr>
            <a:normAutofit/>
          </a:bodyPr>
          <a:lstStyle/>
          <a:p>
            <a:r>
              <a:rPr lang="en-US" dirty="0"/>
              <a:t>- Read in data from json</a:t>
            </a:r>
          </a:p>
          <a:p>
            <a:r>
              <a:rPr lang="en-US" dirty="0"/>
              <a:t>- Flattened to 138 columns, 4033 rows.</a:t>
            </a:r>
          </a:p>
          <a:p>
            <a:r>
              <a:rPr lang="en-US" dirty="0"/>
              <a:t>	- Exported data to Excel to get a better idea of what is included.</a:t>
            </a:r>
          </a:p>
          <a:p>
            <a:r>
              <a:rPr lang="en-US" dirty="0"/>
              <a:t>	- Dropped all except 10 columns as not necessary for this project.</a:t>
            </a:r>
          </a:p>
          <a:p>
            <a:endParaRPr lang="en-US" sz="2600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984001A-4298-45E0-913E-F65804048F51}"/>
              </a:ext>
            </a:extLst>
          </p:cNvPr>
          <p:cNvGrpSpPr/>
          <p:nvPr/>
        </p:nvGrpSpPr>
        <p:grpSpPr>
          <a:xfrm>
            <a:off x="11034454" y="75131"/>
            <a:ext cx="1053732" cy="2222233"/>
            <a:chOff x="10880121" y="317727"/>
            <a:chExt cx="1053732" cy="2222233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CEAF3E3A-7804-4216-AB73-9B5BC32B0D29}"/>
                </a:ext>
              </a:extLst>
            </p:cNvPr>
            <p:cNvSpPr/>
            <p:nvPr/>
          </p:nvSpPr>
          <p:spPr>
            <a:xfrm>
              <a:off x="10880122" y="2065623"/>
              <a:ext cx="1053731" cy="47433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Conclusions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B864561A-2F39-4C7C-8AE9-7B27CFB73078}"/>
                </a:ext>
              </a:extLst>
            </p:cNvPr>
            <p:cNvSpPr/>
            <p:nvPr/>
          </p:nvSpPr>
          <p:spPr>
            <a:xfrm>
              <a:off x="10880122" y="1583493"/>
              <a:ext cx="1053731" cy="5532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Data</a:t>
              </a:r>
              <a:br>
                <a:rPr lang="en-US" sz="1000" dirty="0"/>
              </a:br>
              <a:r>
                <a:rPr lang="en-US" sz="1000" dirty="0"/>
                <a:t>Analysis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F9388EB0-4BEA-4274-AD63-8FE65864BE60}"/>
                </a:ext>
              </a:extLst>
            </p:cNvPr>
            <p:cNvSpPr/>
            <p:nvPr/>
          </p:nvSpPr>
          <p:spPr>
            <a:xfrm>
              <a:off x="10880121" y="1114336"/>
              <a:ext cx="1053731" cy="5438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Data</a:t>
              </a:r>
              <a:br>
                <a:rPr lang="en-US" sz="1000" dirty="0"/>
              </a:br>
              <a:r>
                <a:rPr lang="en-US" sz="1000" dirty="0"/>
                <a:t>Exploration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A59A2B7D-77D7-4193-992E-473D912088D6}"/>
                </a:ext>
              </a:extLst>
            </p:cNvPr>
            <p:cNvSpPr/>
            <p:nvPr/>
          </p:nvSpPr>
          <p:spPr>
            <a:xfrm>
              <a:off x="10880122" y="317727"/>
              <a:ext cx="1053730" cy="39725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Collection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927D9FD-C423-4E90-9CC4-87EF4FF3D8D1}"/>
                </a:ext>
              </a:extLst>
            </p:cNvPr>
            <p:cNvSpPr/>
            <p:nvPr/>
          </p:nvSpPr>
          <p:spPr>
            <a:xfrm>
              <a:off x="10880121" y="630923"/>
              <a:ext cx="1053731" cy="553214"/>
            </a:xfrm>
            <a:prstGeom prst="roundRect">
              <a:avLst/>
            </a:prstGeom>
            <a:solidFill>
              <a:srgbClr val="FF9F1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/>
                <a:t>Data</a:t>
              </a:r>
              <a:br>
                <a:rPr lang="en-US" sz="1000" b="1" dirty="0"/>
              </a:br>
              <a:r>
                <a:rPr lang="en-US" sz="1000" b="1" dirty="0"/>
                <a:t>Preparation</a:t>
              </a: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37D55473-57D2-43D6-8E3E-E20405A46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8624" y="4186779"/>
            <a:ext cx="3783376" cy="268119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C4A4EFC-7755-43BF-9E8D-66A3CAC148E3}"/>
              </a:ext>
            </a:extLst>
          </p:cNvPr>
          <p:cNvSpPr/>
          <p:nvPr/>
        </p:nvSpPr>
        <p:spPr>
          <a:xfrm>
            <a:off x="8679211" y="4588706"/>
            <a:ext cx="3106469" cy="166741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E3015B-D37E-49CE-B22D-CEA6C84BF76F}"/>
              </a:ext>
            </a:extLst>
          </p:cNvPr>
          <p:cNvSpPr/>
          <p:nvPr/>
        </p:nvSpPr>
        <p:spPr>
          <a:xfrm>
            <a:off x="8679211" y="4755447"/>
            <a:ext cx="1268317" cy="103805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4FF5EC-45F5-4868-83D9-0524DC4BB545}"/>
              </a:ext>
            </a:extLst>
          </p:cNvPr>
          <p:cNvSpPr/>
          <p:nvPr/>
        </p:nvSpPr>
        <p:spPr>
          <a:xfrm>
            <a:off x="8679212" y="4859252"/>
            <a:ext cx="1646141" cy="166741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377958-BF49-4E21-A4FC-ED9602A25AA3}"/>
              </a:ext>
            </a:extLst>
          </p:cNvPr>
          <p:cNvSpPr/>
          <p:nvPr/>
        </p:nvSpPr>
        <p:spPr>
          <a:xfrm>
            <a:off x="8679212" y="4433287"/>
            <a:ext cx="1138142" cy="166741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AF1535-4208-4A40-8518-E08E1D1361AC}"/>
              </a:ext>
            </a:extLst>
          </p:cNvPr>
          <p:cNvSpPr/>
          <p:nvPr/>
        </p:nvSpPr>
        <p:spPr>
          <a:xfrm>
            <a:off x="457200" y="5234473"/>
            <a:ext cx="7951423" cy="162352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second script was created for the further cleaning needed prior to processing and throughout the scoring process.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DCD327-F6F3-4E0C-8D34-6635EA099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5112" y="3764276"/>
            <a:ext cx="6330577" cy="148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82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4" grpId="0" animBg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1091</TotalTime>
  <Words>1198</Words>
  <Application>Microsoft Office PowerPoint</Application>
  <PresentationFormat>Widescreen</PresentationFormat>
  <Paragraphs>274</Paragraphs>
  <Slides>26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Trebuchet MS</vt:lpstr>
      <vt:lpstr>Wingdings 3</vt:lpstr>
      <vt:lpstr>Facet</vt:lpstr>
      <vt:lpstr>Sentiment Analysis of the MSDA Slack</vt:lpstr>
      <vt:lpstr>What is Slack?</vt:lpstr>
      <vt:lpstr>Motivation</vt:lpstr>
      <vt:lpstr>Resources</vt:lpstr>
      <vt:lpstr>PowerPoint Presentation</vt:lpstr>
      <vt:lpstr>PowerPoint Presentation</vt:lpstr>
      <vt:lpstr>Data Pre-processing: Python vs R</vt:lpstr>
      <vt:lpstr>Data Pre-processing: Anonymization</vt:lpstr>
      <vt:lpstr>Data Pre-processing: Data Cleaning</vt:lpstr>
      <vt:lpstr>PowerPoint Presentation</vt:lpstr>
      <vt:lpstr>V.A.D.E.R</vt:lpstr>
      <vt:lpstr>Sentiment Analysis Over Time By Channel and Average</vt:lpstr>
      <vt:lpstr>Sentiment Analysis Over Time By Channel and Average</vt:lpstr>
      <vt:lpstr>Sentiment Analysis Over Time By Channel and Average</vt:lpstr>
      <vt:lpstr>Sentiment Analysis Over Time By Channel and Average (including Fall ‘19)</vt:lpstr>
      <vt:lpstr>Box-and-Whisker Plot of Compound Score</vt:lpstr>
      <vt:lpstr>Box-and-Whisker Plot by User Alias</vt:lpstr>
      <vt:lpstr>Sentiment Over Spring ’18 &amp; ‘19 Semesters</vt:lpstr>
      <vt:lpstr>Sentiment Over Summer ’18 &amp; ‘19 Semesters</vt:lpstr>
      <vt:lpstr>Sentiment Over Fall ’17 &amp; ’18 Semesters</vt:lpstr>
      <vt:lpstr>Sentiment Over Fall ‘17,’18, &amp; ‘19 Semesters</vt:lpstr>
      <vt:lpstr>The 100 Most Used Words</vt:lpstr>
      <vt:lpstr>Conclusion</vt:lpstr>
      <vt:lpstr>Future Work</vt:lpstr>
      <vt:lpstr>Acknowledgements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of the MSDA Slack</dc:title>
  <dc:creator>Brian Chambers</dc:creator>
  <cp:lastModifiedBy>Brian Chambers</cp:lastModifiedBy>
  <cp:revision>9</cp:revision>
  <dcterms:created xsi:type="dcterms:W3CDTF">2019-11-15T21:17:57Z</dcterms:created>
  <dcterms:modified xsi:type="dcterms:W3CDTF">2019-12-04T18:06:34Z</dcterms:modified>
</cp:coreProperties>
</file>