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5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1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3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7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9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1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5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9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2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4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72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6" r:id="rId5"/>
    <p:sldLayoutId id="2147483730" r:id="rId6"/>
    <p:sldLayoutId id="2147483731" r:id="rId7"/>
    <p:sldLayoutId id="2147483732" r:id="rId8"/>
    <p:sldLayoutId id="2147483735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31AB09-57F8-4030-8DB3-2D4DCA910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2FAB0-1107-4A80-84C2-539043DA6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tx1"/>
                </a:solidFill>
              </a:rPr>
              <a:t>n</a:t>
            </a:r>
            <a:r>
              <a:rPr lang="en-AU" sz="5400">
                <a:solidFill>
                  <a:schemeClr val="tx1"/>
                </a:solidFill>
              </a:rPr>
              <a:t>otes</a:t>
            </a:r>
            <a:r>
              <a:rPr lang="en-AU" sz="5400" dirty="0" err="1">
                <a:solidFill>
                  <a:schemeClr val="tx1"/>
                </a:solidFill>
              </a:rPr>
              <a:t>.rb</a:t>
            </a:r>
            <a:endParaRPr lang="en-AU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71BF9-A24A-4E48-9B57-0B901BC66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AU" dirty="0"/>
              <a:t>Based on the </a:t>
            </a:r>
            <a:r>
              <a:rPr lang="en-AU" dirty="0" err="1"/>
              <a:t>cornell</a:t>
            </a:r>
            <a:r>
              <a:rPr lang="en-AU" dirty="0"/>
              <a:t> notes 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8335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2941"/>
      </a:dk2>
      <a:lt2>
        <a:srgbClr val="E2E8E5"/>
      </a:lt2>
      <a:accent1>
        <a:srgbClr val="C34D86"/>
      </a:accent1>
      <a:accent2>
        <a:srgbClr val="B13BA5"/>
      </a:accent2>
      <a:accent3>
        <a:srgbClr val="9E4DC3"/>
      </a:accent3>
      <a:accent4>
        <a:srgbClr val="6142B4"/>
      </a:accent4>
      <a:accent5>
        <a:srgbClr val="4D5EC3"/>
      </a:accent5>
      <a:accent6>
        <a:srgbClr val="3B7EB1"/>
      </a:accent6>
      <a:hlink>
        <a:srgbClr val="6A68CC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RetrospectVTI</vt:lpstr>
      <vt:lpstr>notes.rb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notes.rb</dc:title>
  <dc:creator>Jebal Williams</dc:creator>
  <cp:lastModifiedBy>Jebal Williams</cp:lastModifiedBy>
  <cp:revision>1</cp:revision>
  <dcterms:created xsi:type="dcterms:W3CDTF">2019-11-21T00:39:33Z</dcterms:created>
  <dcterms:modified xsi:type="dcterms:W3CDTF">2019-11-21T00:42:07Z</dcterms:modified>
</cp:coreProperties>
</file>