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64" r:id="rId5"/>
    <p:sldId id="265" r:id="rId6"/>
    <p:sldId id="260" r:id="rId7"/>
    <p:sldId id="266" r:id="rId8"/>
    <p:sldId id="257" r:id="rId9"/>
    <p:sldId id="270" r:id="rId10"/>
    <p:sldId id="271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03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9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2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1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70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9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8B5240-D2E3-4742-A7A7-37ED0228247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신범건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</a:t>
            </a:r>
            <a:r>
              <a:rPr lang="en-US" altLang="ko-KR" sz="2400" dirty="0" err="1" smtClean="0"/>
              <a:t>dto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1" y="1181186"/>
            <a:ext cx="7993151" cy="4598988"/>
          </a:xfrm>
        </p:spPr>
      </p:pic>
    </p:spTree>
    <p:extLst>
      <p:ext uri="{BB962C8B-B14F-4D97-AF65-F5344CB8AC3E}">
        <p14:creationId xmlns:p14="http://schemas.microsoft.com/office/powerpoint/2010/main" val="16465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데이터베이스 테이블 정의서</a:t>
            </a:r>
            <a:endParaRPr lang="ko-KR" altLang="en-US" sz="24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49" y="972064"/>
            <a:ext cx="4964262" cy="3511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8" y="972064"/>
            <a:ext cx="5186680" cy="3471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8" y="4616221"/>
            <a:ext cx="5186680" cy="854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150" y="4616221"/>
            <a:ext cx="4964261" cy="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프로그램 정의</a:t>
            </a:r>
            <a:endParaRPr lang="en-US" altLang="ko-KR" dirty="0" smtClean="0"/>
          </a:p>
          <a:p>
            <a:r>
              <a:rPr lang="ko-KR" altLang="en-US" dirty="0" smtClean="0"/>
              <a:t>프로그램 용도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구현기능</a:t>
            </a:r>
            <a:endParaRPr lang="en-US" altLang="ko-KR" dirty="0" smtClean="0"/>
          </a:p>
          <a:p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ko-KR" altLang="en-US" dirty="0" smtClean="0"/>
              <a:t>데이터베이스 정의서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9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학생관리 프로그램으로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학생들의 정보 및 성적을 관리 하는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학생정보 검색 및 </a:t>
            </a:r>
            <a:r>
              <a:rPr lang="ko-KR" altLang="en-US" dirty="0" err="1" smtClean="0"/>
              <a:t>상새정보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관리가 가능 하며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성적 등급별 검색 및 수정 삭제 관리가 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용도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784" y="2073824"/>
            <a:ext cx="775443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77130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검색기능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 문항 개별로 검색가능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09600" y="2729200"/>
            <a:ext cx="10972800" cy="101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문항별 관리기능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주야구분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병역사항은 변동이 있을 수 있어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개별로 코드 관리기능 구현</a:t>
            </a:r>
            <a:endParaRPr lang="en-US" altLang="ko-KR" dirty="0" smtClean="0"/>
          </a:p>
          <a:p>
            <a:pPr marL="914400" lvl="2" indent="0">
              <a:buFont typeface="Wingdings 3" pitchFamily="18" charset="2"/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gray">
          <a:xfrm>
            <a:off x="609600" y="4126583"/>
            <a:ext cx="10972800" cy="692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및 성적 수정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11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7" y="1274753"/>
            <a:ext cx="1892095" cy="19854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학생관리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0272" y="1087382"/>
            <a:ext cx="5641308" cy="2986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452" y="3493702"/>
            <a:ext cx="2186916" cy="23036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270" y="1160534"/>
            <a:ext cx="2543530" cy="1867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97" y="3493702"/>
            <a:ext cx="2058099" cy="224978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27" idx="1"/>
          </p:cNvCxnSpPr>
          <p:nvPr/>
        </p:nvCxnSpPr>
        <p:spPr>
          <a:xfrm flipH="1">
            <a:off x="2609069" y="2231676"/>
            <a:ext cx="643887" cy="5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0" idx="2"/>
          </p:cNvCxnSpPr>
          <p:nvPr/>
        </p:nvCxnSpPr>
        <p:spPr>
          <a:xfrm flipH="1">
            <a:off x="1348966" y="3026655"/>
            <a:ext cx="360119" cy="93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0" idx="2"/>
          </p:cNvCxnSpPr>
          <p:nvPr/>
        </p:nvCxnSpPr>
        <p:spPr>
          <a:xfrm>
            <a:off x="8524875" y="1854416"/>
            <a:ext cx="1344055" cy="30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0" idx="4"/>
          </p:cNvCxnSpPr>
          <p:nvPr/>
        </p:nvCxnSpPr>
        <p:spPr>
          <a:xfrm>
            <a:off x="10161373" y="2330920"/>
            <a:ext cx="13537" cy="12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868930" y="1985319"/>
            <a:ext cx="584886" cy="345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8721" y="1288543"/>
            <a:ext cx="2692643" cy="173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52956" y="2094544"/>
            <a:ext cx="2387075" cy="27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58428" y="1985319"/>
            <a:ext cx="1701313" cy="104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03045" y="3665671"/>
            <a:ext cx="513476" cy="298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956" y="4208134"/>
            <a:ext cx="2384412" cy="1437101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31" idx="4"/>
          </p:cNvCxnSpPr>
          <p:nvPr/>
        </p:nvCxnSpPr>
        <p:spPr>
          <a:xfrm>
            <a:off x="3859783" y="3964592"/>
            <a:ext cx="0" cy="28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7" y="956000"/>
            <a:ext cx="4269641" cy="237202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05" y="1030141"/>
            <a:ext cx="2467319" cy="14861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655" y="3109624"/>
            <a:ext cx="4153480" cy="2286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319" y="1351005"/>
            <a:ext cx="4193059" cy="137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4654378" y="1705232"/>
            <a:ext cx="1746422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97362" y="1787611"/>
            <a:ext cx="634314" cy="172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프로그램 구성도 </a:t>
            </a:r>
            <a:r>
              <a:rPr lang="en-US" altLang="ko-KR" sz="2400" dirty="0" smtClean="0"/>
              <a:t>(ERD 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144210"/>
            <a:ext cx="1154591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</a:t>
            </a:r>
            <a:r>
              <a:rPr lang="en-US" altLang="ko-KR" sz="2400" dirty="0" smtClean="0"/>
              <a:t>(UI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8" y="433945"/>
            <a:ext cx="11427941" cy="5930568"/>
          </a:xfrm>
        </p:spPr>
      </p:pic>
    </p:spTree>
    <p:extLst>
      <p:ext uri="{BB962C8B-B14F-4D97-AF65-F5344CB8AC3E}">
        <p14:creationId xmlns:p14="http://schemas.microsoft.com/office/powerpoint/2010/main" val="4052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1511</TotalTime>
  <Words>103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학생 관리 프로그램</vt:lpstr>
      <vt:lpstr>목차</vt:lpstr>
      <vt:lpstr>개발 프로그램 정의</vt:lpstr>
      <vt:lpstr>프로그램 용도(유스케이스)</vt:lpstr>
      <vt:lpstr>구현기능</vt:lpstr>
      <vt:lpstr>화면구성(학생관리)</vt:lpstr>
      <vt:lpstr>화면구성(성적관리)</vt:lpstr>
      <vt:lpstr>프로그램 구성도 (ERD 다이어그램)</vt:lpstr>
      <vt:lpstr>프로그램 구성도 (UI다이어그램)</vt:lpstr>
      <vt:lpstr>프로그램 구성도  (dto다이어그램)</vt:lpstr>
      <vt:lpstr>데이터베이스 테이블 정의서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관리 프로그램</dc:title>
  <dc:creator>lenovo</dc:creator>
  <cp:lastModifiedBy>lenovo</cp:lastModifiedBy>
  <cp:revision>28</cp:revision>
  <dcterms:created xsi:type="dcterms:W3CDTF">2021-03-01T07:43:14Z</dcterms:created>
  <dcterms:modified xsi:type="dcterms:W3CDTF">2021-03-25T07:26:17Z</dcterms:modified>
</cp:coreProperties>
</file>