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01" r:id="rId3"/>
    <p:sldId id="297" r:id="rId4"/>
    <p:sldId id="288" r:id="rId5"/>
    <p:sldId id="298" r:id="rId6"/>
    <p:sldId id="326" r:id="rId7"/>
    <p:sldId id="327" r:id="rId8"/>
    <p:sldId id="329" r:id="rId9"/>
    <p:sldId id="330" r:id="rId10"/>
    <p:sldId id="328" r:id="rId11"/>
    <p:sldId id="300" r:id="rId12"/>
    <p:sldId id="299" r:id="rId13"/>
    <p:sldId id="302" r:id="rId14"/>
    <p:sldId id="322" r:id="rId15"/>
    <p:sldId id="304" r:id="rId16"/>
    <p:sldId id="324" r:id="rId17"/>
    <p:sldId id="323" r:id="rId18"/>
    <p:sldId id="308" r:id="rId19"/>
    <p:sldId id="313" r:id="rId20"/>
    <p:sldId id="312" r:id="rId21"/>
    <p:sldId id="314" r:id="rId22"/>
    <p:sldId id="309" r:id="rId23"/>
    <p:sldId id="311" r:id="rId24"/>
    <p:sldId id="315" r:id="rId25"/>
    <p:sldId id="325" r:id="rId26"/>
    <p:sldId id="316" r:id="rId27"/>
    <p:sldId id="317" r:id="rId28"/>
    <p:sldId id="320" r:id="rId29"/>
    <p:sldId id="319" r:id="rId30"/>
    <p:sldId id="331" r:id="rId31"/>
    <p:sldId id="332" r:id="rId32"/>
    <p:sldId id="333" r:id="rId33"/>
    <p:sldId id="318" r:id="rId34"/>
    <p:sldId id="334" r:id="rId35"/>
    <p:sldId id="336" r:id="rId36"/>
    <p:sldId id="337" r:id="rId37"/>
    <p:sldId id="338" r:id="rId38"/>
    <p:sldId id="25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985"/>
    <a:srgbClr val="663300"/>
    <a:srgbClr val="CEC8AA"/>
    <a:srgbClr val="FFE593"/>
    <a:srgbClr val="FFD243"/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2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2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97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57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30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68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66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26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74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58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37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20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9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70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96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3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43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6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48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45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58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85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9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8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5" y="2712402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JAVA &amp; SWING</a:t>
            </a:r>
          </a:p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PROJECT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566124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김예진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3763" y="2348880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학생관리 프로그램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관계정의서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6" y="1437997"/>
            <a:ext cx="846890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9736" y="620688"/>
            <a:ext cx="915164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이등변 삼각형 3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467544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2451" y="772267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메인화면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892695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학생조회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/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관리화면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6714" y="1865176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성적조회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관리화면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4616" y="4002556"/>
            <a:ext cx="970416" cy="58009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학생 추가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52125" y="4002557"/>
            <a:ext cx="1068908" cy="58009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상세정보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조회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15768" y="3214501"/>
            <a:ext cx="21602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학생 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6714" y="3181671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성적 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86714" y="3836826"/>
            <a:ext cx="232145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성적 수정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819824" y="3662113"/>
            <a:ext cx="1082253" cy="325467"/>
            <a:chOff x="1835696" y="3140968"/>
            <a:chExt cx="1082253" cy="341031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835696" y="3212976"/>
              <a:ext cx="108012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835696" y="3212975"/>
              <a:ext cx="0" cy="26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917949" y="3212975"/>
              <a:ext cx="0" cy="26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417366" y="3140968"/>
              <a:ext cx="0" cy="7200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/>
          <p:cNvCxnSpPr/>
          <p:nvPr/>
        </p:nvCxnSpPr>
        <p:spPr>
          <a:xfrm flipH="1">
            <a:off x="2394598" y="2830324"/>
            <a:ext cx="1290" cy="3640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375756" y="1482806"/>
            <a:ext cx="3739590" cy="19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139952" y="1204315"/>
            <a:ext cx="0" cy="2804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2375756" y="1484784"/>
            <a:ext cx="0" cy="4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115346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336400" y="2536734"/>
            <a:ext cx="2170891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j-lt"/>
              </a:rPr>
              <a:t>검색</a:t>
            </a:r>
            <a:endParaRPr lang="ko-KR" altLang="en-US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rot="240000">
            <a:off x="2394293" y="2319299"/>
            <a:ext cx="10086" cy="211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rot="-60000">
            <a:off x="6084168" y="2820179"/>
            <a:ext cx="105" cy="3709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886714" y="2537563"/>
            <a:ext cx="2321450" cy="2920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j-lt"/>
              </a:rPr>
              <a:t>검색</a:t>
            </a:r>
            <a:endParaRPr lang="ko-KR" altLang="en-US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rot="120000">
            <a:off x="6110302" y="2306504"/>
            <a:ext cx="10086" cy="211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rot="-660000" flipH="1">
            <a:off x="6056456" y="3630134"/>
            <a:ext cx="36729" cy="1902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0" y="87015"/>
            <a:ext cx="300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클래스 다이어그램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467544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" y="1195303"/>
            <a:ext cx="9144000" cy="550798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5816" y="858956"/>
            <a:ext cx="2160240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554" y="3501008"/>
            <a:ext cx="648072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554" y="4869160"/>
            <a:ext cx="648072" cy="2694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4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학생관리프로그램 </a:t>
            </a:r>
            <a:r>
              <a:rPr lang="ko-KR" altLang="en-US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1" y="2016119"/>
            <a:ext cx="4229690" cy="2886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35412" y="1844824"/>
            <a:ext cx="3380176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3038" y="2176499"/>
            <a:ext cx="3140420" cy="1459908"/>
            <a:chOff x="3225063" y="2444234"/>
            <a:chExt cx="5127357" cy="1151747"/>
          </a:xfrm>
        </p:grpSpPr>
        <p:sp>
          <p:nvSpPr>
            <p:cNvPr id="48" name="TextBox 47"/>
            <p:cNvSpPr txBox="1"/>
            <p:nvPr/>
          </p:nvSpPr>
          <p:spPr>
            <a:xfrm>
              <a:off x="3250159" y="244423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성적조회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2376264" cy="4613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학생정보 </a:t>
              </a:r>
              <a:endPara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검색 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4438783" y="280921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176747" y="280513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045256" y="3051632"/>
            <a:ext cx="15562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학생성적 </a:t>
            </a:r>
            <a:endParaRPr lang="en-US" altLang="ko-KR" sz="1600" b="1" spc="-1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ko-KR" altLang="en-US" sz="16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8357166" y="3244234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07504" y="2399827"/>
            <a:ext cx="8856984" cy="814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47" y="1144054"/>
            <a:ext cx="9144000" cy="578459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07504" y="2337311"/>
            <a:ext cx="8856984" cy="947673"/>
            <a:chOff x="107504" y="2399827"/>
            <a:chExt cx="8856984" cy="947673"/>
          </a:xfrm>
        </p:grpSpPr>
        <p:cxnSp>
          <p:nvCxnSpPr>
            <p:cNvPr id="23" name="구부러진 연결선 22"/>
            <p:cNvCxnSpPr/>
            <p:nvPr/>
          </p:nvCxnSpPr>
          <p:spPr>
            <a:xfrm rot="5400000">
              <a:off x="8357166" y="3244234"/>
              <a:ext cx="134524" cy="72008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107504" y="2399827"/>
              <a:ext cx="8856984" cy="81473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2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3038" y="2176500"/>
            <a:ext cx="3140420" cy="1304271"/>
            <a:chOff x="3225063" y="2444234"/>
            <a:chExt cx="5127357" cy="1028962"/>
          </a:xfrm>
        </p:grpSpPr>
        <p:sp>
          <p:nvSpPr>
            <p:cNvPr id="48" name="TextBox 47"/>
            <p:cNvSpPr txBox="1"/>
            <p:nvPr/>
          </p:nvSpPr>
          <p:spPr>
            <a:xfrm>
              <a:off x="3250159" y="2444234"/>
              <a:ext cx="2376264" cy="2670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성적조회</a:t>
              </a:r>
              <a:r>
                <a:rPr lang="en-US" altLang="ko-KR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237626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학생정보 검색</a:t>
              </a:r>
              <a:endParaRPr lang="ko-KR" altLang="en-US" sz="1600" b="1" spc="-1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4438783" y="280921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7176747" y="2805131"/>
              <a:ext cx="4242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045256" y="3051632"/>
            <a:ext cx="1556244" cy="429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학생성적 검색</a:t>
            </a:r>
            <a:endParaRPr lang="ko-KR" altLang="en-US" sz="16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8357166" y="3181718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96" y="3444766"/>
            <a:ext cx="8928992" cy="200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225"/>
            <a:ext cx="9144000" cy="5819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496" y="3372758"/>
            <a:ext cx="8928992" cy="130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496" y="3501008"/>
            <a:ext cx="626469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" y="1038225"/>
            <a:ext cx="6732779" cy="5819775"/>
            <a:chOff x="0" y="1038225"/>
            <a:chExt cx="6372200" cy="581977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38225"/>
              <a:ext cx="6372200" cy="5819775"/>
            </a:xfrm>
            <a:prstGeom prst="rect">
              <a:avLst/>
            </a:prstGeom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35496" y="3372758"/>
              <a:ext cx="6264696" cy="1347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구부러진 연결선 24"/>
          <p:cNvCxnSpPr/>
          <p:nvPr/>
        </p:nvCxnSpPr>
        <p:spPr>
          <a:xfrm flipV="1">
            <a:off x="3705538" y="3216757"/>
            <a:ext cx="3117001" cy="451109"/>
          </a:xfrm>
          <a:prstGeom prst="curvedConnector3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6883881" y="2935383"/>
            <a:ext cx="1792575" cy="583627"/>
            <a:chOff x="7103631" y="3456953"/>
            <a:chExt cx="1792575" cy="583627"/>
          </a:xfrm>
        </p:grpSpPr>
        <p:sp>
          <p:nvSpPr>
            <p:cNvPr id="29" name="직사각형 28"/>
            <p:cNvSpPr/>
            <p:nvPr/>
          </p:nvSpPr>
          <p:spPr>
            <a:xfrm>
              <a:off x="7103631" y="3456953"/>
              <a:ext cx="1792575" cy="58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62188" y="3573016"/>
              <a:ext cx="1675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학생정보 삭제</a:t>
              </a:r>
              <a:endParaRPr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39913" y="3429000"/>
            <a:ext cx="1493877" cy="432048"/>
            <a:chOff x="6822539" y="4293096"/>
            <a:chExt cx="1493877" cy="4320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0869" y="4293096"/>
              <a:ext cx="1467055" cy="422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822539" y="4293096"/>
              <a:ext cx="1493877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693312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3429000"/>
            <a:ext cx="86409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225"/>
            <a:ext cx="6300192" cy="5819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5496" y="3372759"/>
            <a:ext cx="6192688" cy="128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24" y="3438245"/>
            <a:ext cx="1438476" cy="457264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527884" y="3444766"/>
            <a:ext cx="1404156" cy="41628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flipV="1">
            <a:off x="4154791" y="3176687"/>
            <a:ext cx="2612197" cy="456293"/>
          </a:xfrm>
          <a:prstGeom prst="curvedConnector3">
            <a:avLst/>
          </a:prstGeom>
          <a:ln w="158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808097" y="2867430"/>
            <a:ext cx="1827998" cy="618514"/>
            <a:chOff x="7098764" y="3456953"/>
            <a:chExt cx="1797442" cy="618514"/>
          </a:xfrm>
        </p:grpSpPr>
        <p:sp>
          <p:nvSpPr>
            <p:cNvPr id="26" name="직사각형 25"/>
            <p:cNvSpPr/>
            <p:nvPr/>
          </p:nvSpPr>
          <p:spPr>
            <a:xfrm>
              <a:off x="7103631" y="3456953"/>
              <a:ext cx="1792575" cy="58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98764" y="3490692"/>
              <a:ext cx="1675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상세정보 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조회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수정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0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11616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084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취소버튼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116168" cy="3219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83968" y="458112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17337" y="52316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0457" y="1320906"/>
            <a:ext cx="133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8651" y="1980391"/>
            <a:ext cx="1186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8651" y="2639876"/>
            <a:ext cx="115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7481" y="3268367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685972" y="1025803"/>
            <a:ext cx="1306730" cy="7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79213" y="1438146"/>
            <a:ext cx="4300384" cy="4826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99077" y="148314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9214" y="2099352"/>
            <a:ext cx="4300384" cy="4658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2335110" y="2119899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개발도구</a:t>
            </a:r>
            <a:endParaRPr lang="ko-KR" altLang="en-US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65444" y="2696239"/>
            <a:ext cx="4310952" cy="4871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2" name="TextBox 41"/>
          <p:cNvSpPr txBox="1"/>
          <p:nvPr/>
        </p:nvSpPr>
        <p:spPr>
          <a:xfrm>
            <a:off x="2474464" y="2741638"/>
            <a:ext cx="409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정의서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79214" y="3366731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TextBox 44"/>
          <p:cNvSpPr txBox="1"/>
          <p:nvPr/>
        </p:nvSpPr>
        <p:spPr>
          <a:xfrm>
            <a:off x="2281812" y="3381242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흐름도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54227" y="3965632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2266991" y="3965632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다이어그램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7480" y="388976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69048" y="4632774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2281812" y="4632774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주요기능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2301" y="4556904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69048" y="5347742"/>
            <a:ext cx="4300384" cy="4499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152301" y="5271872"/>
            <a:ext cx="10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806" y="5372670"/>
            <a:ext cx="430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5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084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취소버튼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1828576"/>
            <a:ext cx="718285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42844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사진 업로드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57172"/>
            <a:ext cx="7116168" cy="32198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51620" y="3806991"/>
            <a:ext cx="9721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7" y="1599944"/>
            <a:ext cx="7563906" cy="36581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168" y="479715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7524" y="743626"/>
            <a:ext cx="42844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사진 업로드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40684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3" y="64399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804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73" y="64399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7804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상세정보 조회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화면 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수정버튼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0945"/>
            <a:ext cx="7163800" cy="3296110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6012160" y="2348880"/>
            <a:ext cx="1152128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3150381" y="2924944"/>
            <a:ext cx="2501739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71445"/>
            <a:ext cx="6982799" cy="3115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51920" y="45811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68" y="1833340"/>
            <a:ext cx="7078063" cy="3191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008" y="1235896"/>
            <a:ext cx="9144000" cy="57531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51920" y="6165304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8" y="1577916"/>
            <a:ext cx="7447637" cy="40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570662"/>
            <a:ext cx="7812868" cy="43786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3588" y="4270962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79" y="1628523"/>
            <a:ext cx="7106642" cy="3600953"/>
          </a:xfrm>
          <a:prstGeom prst="rect">
            <a:avLst/>
          </a:prstGeom>
        </p:spPr>
      </p:pic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프로그램 소개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41">
            <a:extLst>
              <a:ext uri="{FF2B5EF4-FFF2-40B4-BE49-F238E27FC236}">
                <a16:creationId xmlns:a16="http://schemas.microsoft.com/office/drawing/2014/main" xmlns="" id="{D824673C-4A15-40F6-ADC3-7F250ADB8B6B}"/>
              </a:ext>
            </a:extLst>
          </p:cNvPr>
          <p:cNvGrpSpPr/>
          <p:nvPr/>
        </p:nvGrpSpPr>
        <p:grpSpPr>
          <a:xfrm>
            <a:off x="539038" y="1988840"/>
            <a:ext cx="7848872" cy="1356507"/>
            <a:chOff x="8889371" y="1848374"/>
            <a:chExt cx="2975836" cy="18086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C94F937-36CF-49C2-84FE-8CA3CC0B3F65}"/>
                </a:ext>
              </a:extLst>
            </p:cNvPr>
            <p:cNvSpPr txBox="1"/>
            <p:nvPr/>
          </p:nvSpPr>
          <p:spPr>
            <a:xfrm>
              <a:off x="8889372" y="1848374"/>
              <a:ext cx="852817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</a:t>
              </a:r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 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43">
              <a:extLst>
                <a:ext uri="{FF2B5EF4-FFF2-40B4-BE49-F238E27FC236}">
                  <a16:creationId xmlns:a16="http://schemas.microsoft.com/office/drawing/2014/main" xmlns="" id="{E935819C-A263-4244-905A-0C0008112263}"/>
                </a:ext>
              </a:extLst>
            </p:cNvPr>
            <p:cNvSpPr/>
            <p:nvPr/>
          </p:nvSpPr>
          <p:spPr>
            <a:xfrm>
              <a:off x="8889371" y="2559314"/>
              <a:ext cx="2975836" cy="109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spcBef>
                  <a:spcPts val="900"/>
                </a:spcBef>
                <a:buFont typeface="+mj-lt"/>
                <a:buAutoNum type="arabicPeriod"/>
              </a:pPr>
              <a:endParaRPr lang="en-US" sz="2000" dirty="0" smtClean="0">
                <a:solidFill>
                  <a:srgbClr val="2F3947"/>
                </a:solidFill>
              </a:endParaRPr>
            </a:p>
            <a:p>
              <a:pPr algn="just">
                <a:spcBef>
                  <a:spcPts val="900"/>
                </a:spcBef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개인별 </a:t>
              </a:r>
              <a:r>
                <a:rPr lang="ko-KR" altLang="en-US" sz="2000" b="1" dirty="0" smtClean="0">
                  <a:solidFill>
                    <a:schemeClr val="accent4"/>
                  </a:solidFill>
                </a:rPr>
                <a:t>학생정보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rgbClr val="0070C0"/>
                  </a:solidFill>
                </a:rPr>
                <a:t>학생성적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조회하고 관리한다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3" y="2051465"/>
            <a:ext cx="6611273" cy="3115110"/>
          </a:xfrm>
          <a:prstGeom prst="rect">
            <a:avLst/>
          </a:prstGeom>
        </p:spPr>
      </p:pic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82" y="2060991"/>
            <a:ext cx="6773220" cy="3096057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3779912" y="4581272"/>
            <a:ext cx="648072" cy="3598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학생추가 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6660232" y="4725144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4788024" y="2996952"/>
            <a:ext cx="2520280" cy="11521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851920" y="4725144"/>
            <a:ext cx="648072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4427984" y="4149080"/>
            <a:ext cx="720080" cy="576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53" y="2204864"/>
            <a:ext cx="658269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73" y="1119481"/>
            <a:ext cx="9144000" cy="5738519"/>
          </a:xfrm>
          <a:prstGeom prst="rect">
            <a:avLst/>
          </a:prstGeom>
        </p:spPr>
      </p:pic>
      <p:cxnSp>
        <p:nvCxnSpPr>
          <p:cNvPr id="16" name="구부러진 연결선 15"/>
          <p:cNvCxnSpPr/>
          <p:nvPr/>
        </p:nvCxnSpPr>
        <p:spPr>
          <a:xfrm rot="5400000">
            <a:off x="8285158" y="3109710"/>
            <a:ext cx="134524" cy="720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07504" y="2348880"/>
            <a:ext cx="8784976" cy="729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5708"/>
            <a:ext cx="7163800" cy="328658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5292080" y="2420888"/>
            <a:ext cx="201622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923928" y="4509120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prstClr val="white"/>
                </a:solidFill>
              </a:rPr>
              <a:t>소제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white"/>
                </a:solidFill>
              </a:rPr>
              <a:t>소제목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4" y="743626"/>
            <a:ext cx="32403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성적조회</a:t>
            </a:r>
            <a:r>
              <a:rPr lang="en-US" altLang="ko-KR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spc="-1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관리화면</a:t>
            </a:r>
            <a:endParaRPr lang="ko-KR" altLang="en-US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8244408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800000">
            <a:off x="8388424" y="617193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12" y="1107205"/>
            <a:ext cx="9144000" cy="5728996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0" y="3388350"/>
            <a:ext cx="8820472" cy="184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411068"/>
            <a:ext cx="828791" cy="323895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3347864" y="3480683"/>
            <a:ext cx="720080" cy="23634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0" y="1785708"/>
            <a:ext cx="7163800" cy="3286584"/>
          </a:xfrm>
          <a:prstGeom prst="rect">
            <a:avLst/>
          </a:prstGeom>
        </p:spPr>
      </p:pic>
      <p:sp>
        <p:nvSpPr>
          <p:cNvPr id="10" name="순서도: 처리 9"/>
          <p:cNvSpPr/>
          <p:nvPr/>
        </p:nvSpPr>
        <p:spPr>
          <a:xfrm>
            <a:off x="5292080" y="2420888"/>
            <a:ext cx="201622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923928" y="4509120"/>
            <a:ext cx="576064" cy="2880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84" y="1747603"/>
            <a:ext cx="739243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628800"/>
            <a:ext cx="914142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270892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3">
                    <a:lumMod val="75000"/>
                  </a:schemeClr>
                </a:solidFill>
              </a:rPr>
              <a:t>시연</a:t>
            </a:r>
            <a:endParaRPr lang="ko-KR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개발도구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09" y="169201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93" y="3475068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83" y="1537855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1" y="3191830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972422" y="275090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79778" y="453775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03544" y="278173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77038" y="456614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74" y="3542703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630514" y="2747622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519974" y="454488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pic>
        <p:nvPicPr>
          <p:cNvPr id="46" name="Picture 2" descr="dbeaver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14" y="1634350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0381" y="87015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487"/>
            <a:ext cx="8449854" cy="54871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4527" y="1321685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r="5400000" algn="ctr" rotWithShape="0">
              <a:srgbClr val="CEC8AA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학적상태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4527" y="2603507"/>
            <a:ext cx="1141079" cy="253045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6633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50800" dist="50800" sx="1000" sy="1000" algn="ctr" rotWithShape="0">
                    <a:schemeClr val="bg1"/>
                  </a:outerShdw>
                </a:effectLst>
              </a:rPr>
              <a:t>학생정보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50800" dist="50800" sx="1000" sy="1000" algn="ctr" rotWithShape="0">
                  <a:schemeClr val="bg1"/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527" y="5230782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학과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20991" y="1321684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병역구분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0991" y="2859964"/>
            <a:ext cx="1141079" cy="253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663300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학생성적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인덱스정의서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3497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인덱스정의서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6" y="2523998"/>
            <a:ext cx="804974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5" y="1409418"/>
            <a:ext cx="802116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5" y="617075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312" y="52818"/>
            <a:ext cx="358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설계 </a:t>
            </a:r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lang="ko-KR" altLang="en-US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테이블 정의서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8243" y="5486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</a:rPr>
              <a:t>클릭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323528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539552" y="617075"/>
            <a:ext cx="576064" cy="276399"/>
          </a:xfrm>
          <a:prstGeom prst="triangle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3" y="599680"/>
            <a:ext cx="808785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481</Words>
  <Application>Microsoft Office PowerPoint</Application>
  <PresentationFormat>화면 슬라이드 쇼(4:3)</PresentationFormat>
  <Paragraphs>256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121</cp:revision>
  <dcterms:created xsi:type="dcterms:W3CDTF">2016-11-03T20:47:04Z</dcterms:created>
  <dcterms:modified xsi:type="dcterms:W3CDTF">2021-04-27T04:58:04Z</dcterms:modified>
</cp:coreProperties>
</file>